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15" r:id="rId5"/>
    <p:sldId id="327" r:id="rId6"/>
    <p:sldId id="317" r:id="rId7"/>
    <p:sldId id="330" r:id="rId8"/>
    <p:sldId id="318" r:id="rId9"/>
    <p:sldId id="316" r:id="rId10"/>
    <p:sldId id="319" r:id="rId11"/>
    <p:sldId id="331" r:id="rId12"/>
    <p:sldId id="323" r:id="rId13"/>
    <p:sldId id="332" r:id="rId14"/>
    <p:sldId id="320" r:id="rId15"/>
    <p:sldId id="326" r:id="rId16"/>
    <p:sldId id="335" r:id="rId17"/>
    <p:sldId id="33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C5F93-6747-4BB2-A14E-51305BE58239}" v="215" dt="2020-09-15T09:25:08.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109" autoAdjust="0"/>
  </p:normalViewPr>
  <p:slideViewPr>
    <p:cSldViewPr snapToGrid="0">
      <p:cViewPr>
        <p:scale>
          <a:sx n="72" d="100"/>
          <a:sy n="72" d="100"/>
        </p:scale>
        <p:origin x="534" y="6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HAMMER" userId="e8950d66-20db-46c4-9e5b-5068b91838e3" providerId="ADAL" clId="{F71B266F-39A6-4815-B123-533AC89D2DEE}"/>
    <pc:docChg chg="undo modSld">
      <pc:chgData name="Caroline HAMMER" userId="e8950d66-20db-46c4-9e5b-5068b91838e3" providerId="ADAL" clId="{F71B266F-39A6-4815-B123-533AC89D2DEE}" dt="2020-08-10T12:08:19.102" v="592"/>
      <pc:docMkLst>
        <pc:docMk/>
      </pc:docMkLst>
      <pc:sldChg chg="modSp">
        <pc:chgData name="Caroline HAMMER" userId="e8950d66-20db-46c4-9e5b-5068b91838e3" providerId="ADAL" clId="{F71B266F-39A6-4815-B123-533AC89D2DEE}" dt="2020-08-10T11:48:08.883" v="171" actId="1076"/>
        <pc:sldMkLst>
          <pc:docMk/>
          <pc:sldMk cId="67211086" sldId="315"/>
        </pc:sldMkLst>
        <pc:spChg chg="mod">
          <ac:chgData name="Caroline HAMMER" userId="e8950d66-20db-46c4-9e5b-5068b91838e3" providerId="ADAL" clId="{F71B266F-39A6-4815-B123-533AC89D2DEE}" dt="2020-08-10T11:48:08.883" v="171" actId="1076"/>
          <ac:spMkLst>
            <pc:docMk/>
            <pc:sldMk cId="67211086" sldId="315"/>
            <ac:spMk id="3" creationId="{00000000-0000-0000-0000-000000000000}"/>
          </ac:spMkLst>
        </pc:spChg>
      </pc:sldChg>
      <pc:sldChg chg="modSp">
        <pc:chgData name="Caroline HAMMER" userId="e8950d66-20db-46c4-9e5b-5068b91838e3" providerId="ADAL" clId="{F71B266F-39A6-4815-B123-533AC89D2DEE}" dt="2020-08-10T12:06:28.673" v="540" actId="20577"/>
        <pc:sldMkLst>
          <pc:docMk/>
          <pc:sldMk cId="3536726757" sldId="316"/>
        </pc:sldMkLst>
        <pc:spChg chg="mod">
          <ac:chgData name="Caroline HAMMER" userId="e8950d66-20db-46c4-9e5b-5068b91838e3" providerId="ADAL" clId="{F71B266F-39A6-4815-B123-533AC89D2DEE}" dt="2020-08-10T12:05:51.597" v="523" actId="113"/>
          <ac:spMkLst>
            <pc:docMk/>
            <pc:sldMk cId="3536726757" sldId="316"/>
            <ac:spMk id="6" creationId="{00000000-0000-0000-0000-000000000000}"/>
          </ac:spMkLst>
        </pc:spChg>
        <pc:spChg chg="mod">
          <ac:chgData name="Caroline HAMMER" userId="e8950d66-20db-46c4-9e5b-5068b91838e3" providerId="ADAL" clId="{F71B266F-39A6-4815-B123-533AC89D2DEE}" dt="2020-08-10T12:05:56.053" v="524" actId="113"/>
          <ac:spMkLst>
            <pc:docMk/>
            <pc:sldMk cId="3536726757" sldId="316"/>
            <ac:spMk id="10" creationId="{00000000-0000-0000-0000-000000000000}"/>
          </ac:spMkLst>
        </pc:spChg>
        <pc:spChg chg="mod">
          <ac:chgData name="Caroline HAMMER" userId="e8950d66-20db-46c4-9e5b-5068b91838e3" providerId="ADAL" clId="{F71B266F-39A6-4815-B123-533AC89D2DEE}" dt="2020-08-10T12:06:02.286" v="526" actId="113"/>
          <ac:spMkLst>
            <pc:docMk/>
            <pc:sldMk cId="3536726757" sldId="316"/>
            <ac:spMk id="11" creationId="{00000000-0000-0000-0000-000000000000}"/>
          </ac:spMkLst>
        </pc:spChg>
        <pc:spChg chg="mod">
          <ac:chgData name="Caroline HAMMER" userId="e8950d66-20db-46c4-9e5b-5068b91838e3" providerId="ADAL" clId="{F71B266F-39A6-4815-B123-533AC89D2DEE}" dt="2020-08-10T12:05:58.989" v="525" actId="113"/>
          <ac:spMkLst>
            <pc:docMk/>
            <pc:sldMk cId="3536726757" sldId="316"/>
            <ac:spMk id="13" creationId="{00000000-0000-0000-0000-000000000000}"/>
          </ac:spMkLst>
        </pc:spChg>
        <pc:spChg chg="mod">
          <ac:chgData name="Caroline HAMMER" userId="e8950d66-20db-46c4-9e5b-5068b91838e3" providerId="ADAL" clId="{F71B266F-39A6-4815-B123-533AC89D2DEE}" dt="2020-08-10T12:06:28.673" v="540" actId="20577"/>
          <ac:spMkLst>
            <pc:docMk/>
            <pc:sldMk cId="3536726757" sldId="316"/>
            <ac:spMk id="15" creationId="{07D87046-9601-40B3-8F73-75A1F7B32064}"/>
          </ac:spMkLst>
        </pc:spChg>
      </pc:sldChg>
      <pc:sldChg chg="modSp">
        <pc:chgData name="Caroline HAMMER" userId="e8950d66-20db-46c4-9e5b-5068b91838e3" providerId="ADAL" clId="{F71B266F-39A6-4815-B123-533AC89D2DEE}" dt="2020-08-10T12:03:58.082" v="351" actId="20577"/>
        <pc:sldMkLst>
          <pc:docMk/>
          <pc:sldMk cId="3260495025" sldId="317"/>
        </pc:sldMkLst>
        <pc:spChg chg="mod">
          <ac:chgData name="Caroline HAMMER" userId="e8950d66-20db-46c4-9e5b-5068b91838e3" providerId="ADAL" clId="{F71B266F-39A6-4815-B123-533AC89D2DEE}" dt="2020-08-10T12:03:58.082" v="351" actId="20577"/>
          <ac:spMkLst>
            <pc:docMk/>
            <pc:sldMk cId="3260495025" sldId="317"/>
            <ac:spMk id="2" creationId="{728425DD-1AB6-4AFC-A8A0-C902C987213E}"/>
          </ac:spMkLst>
        </pc:spChg>
        <pc:spChg chg="mod">
          <ac:chgData name="Caroline HAMMER" userId="e8950d66-20db-46c4-9e5b-5068b91838e3" providerId="ADAL" clId="{F71B266F-39A6-4815-B123-533AC89D2DEE}" dt="2020-08-10T11:47:26.402" v="167" actId="255"/>
          <ac:spMkLst>
            <pc:docMk/>
            <pc:sldMk cId="3260495025" sldId="317"/>
            <ac:spMk id="7" creationId="{55B44CE0-CA67-43CB-A16A-ACFE8E6DD8A4}"/>
          </ac:spMkLst>
        </pc:spChg>
        <pc:spChg chg="mod">
          <ac:chgData name="Caroline HAMMER" userId="e8950d66-20db-46c4-9e5b-5068b91838e3" providerId="ADAL" clId="{F71B266F-39A6-4815-B123-533AC89D2DEE}" dt="2020-08-10T11:47:32.328" v="168" actId="1076"/>
          <ac:spMkLst>
            <pc:docMk/>
            <pc:sldMk cId="3260495025" sldId="317"/>
            <ac:spMk id="51" creationId="{00000000-0000-0000-0000-000000000000}"/>
          </ac:spMkLst>
        </pc:spChg>
        <pc:spChg chg="mod">
          <ac:chgData name="Caroline HAMMER" userId="e8950d66-20db-46c4-9e5b-5068b91838e3" providerId="ADAL" clId="{F71B266F-39A6-4815-B123-533AC89D2DEE}" dt="2020-08-10T11:47:18.850" v="166" actId="255"/>
          <ac:spMkLst>
            <pc:docMk/>
            <pc:sldMk cId="3260495025" sldId="317"/>
            <ac:spMk id="56" creationId="{00000000-0000-0000-0000-000000000000}"/>
          </ac:spMkLst>
        </pc:spChg>
      </pc:sldChg>
      <pc:sldChg chg="modSp">
        <pc:chgData name="Caroline HAMMER" userId="e8950d66-20db-46c4-9e5b-5068b91838e3" providerId="ADAL" clId="{F71B266F-39A6-4815-B123-533AC89D2DEE}" dt="2020-08-10T12:05:30.819" v="517" actId="1076"/>
        <pc:sldMkLst>
          <pc:docMk/>
          <pc:sldMk cId="3336352521" sldId="318"/>
        </pc:sldMkLst>
        <pc:spChg chg="mod">
          <ac:chgData name="Caroline HAMMER" userId="e8950d66-20db-46c4-9e5b-5068b91838e3" providerId="ADAL" clId="{F71B266F-39A6-4815-B123-533AC89D2DEE}" dt="2020-08-10T12:05:17.119" v="516" actId="20577"/>
          <ac:spMkLst>
            <pc:docMk/>
            <pc:sldMk cId="3336352521" sldId="318"/>
            <ac:spMk id="3" creationId="{4F7EE70B-0AC2-4E5B-909B-7797F21CDAEE}"/>
          </ac:spMkLst>
        </pc:spChg>
        <pc:spChg chg="mod">
          <ac:chgData name="Caroline HAMMER" userId="e8950d66-20db-46c4-9e5b-5068b91838e3" providerId="ADAL" clId="{F71B266F-39A6-4815-B123-533AC89D2DEE}" dt="2020-08-10T12:05:30.819" v="517" actId="1076"/>
          <ac:spMkLst>
            <pc:docMk/>
            <pc:sldMk cId="3336352521" sldId="318"/>
            <ac:spMk id="11" creationId="{00000000-0000-0000-0000-000000000000}"/>
          </ac:spMkLst>
        </pc:spChg>
      </pc:sldChg>
      <pc:sldChg chg="addSp modSp">
        <pc:chgData name="Caroline HAMMER" userId="e8950d66-20db-46c4-9e5b-5068b91838e3" providerId="ADAL" clId="{F71B266F-39A6-4815-B123-533AC89D2DEE}" dt="2020-08-10T12:01:58.494" v="298" actId="1076"/>
        <pc:sldMkLst>
          <pc:docMk/>
          <pc:sldMk cId="3450737852" sldId="320"/>
        </pc:sldMkLst>
        <pc:spChg chg="mod ord">
          <ac:chgData name="Caroline HAMMER" userId="e8950d66-20db-46c4-9e5b-5068b91838e3" providerId="ADAL" clId="{F71B266F-39A6-4815-B123-533AC89D2DEE}" dt="2020-08-10T12:01:00.879" v="283" actId="1076"/>
          <ac:spMkLst>
            <pc:docMk/>
            <pc:sldMk cId="3450737852" sldId="320"/>
            <ac:spMk id="2" creationId="{64132525-6681-440A-97EB-F250881BE84B}"/>
          </ac:spMkLst>
        </pc:spChg>
        <pc:spChg chg="mod">
          <ac:chgData name="Caroline HAMMER" userId="e8950d66-20db-46c4-9e5b-5068b91838e3" providerId="ADAL" clId="{F71B266F-39A6-4815-B123-533AC89D2DEE}" dt="2020-08-10T11:58:01.439" v="174" actId="14100"/>
          <ac:spMkLst>
            <pc:docMk/>
            <pc:sldMk cId="3450737852" sldId="320"/>
            <ac:spMk id="5" creationId="{00000000-0000-0000-0000-000000000000}"/>
          </ac:spMkLst>
        </pc:spChg>
        <pc:spChg chg="mod">
          <ac:chgData name="Caroline HAMMER" userId="e8950d66-20db-46c4-9e5b-5068b91838e3" providerId="ADAL" clId="{F71B266F-39A6-4815-B123-533AC89D2DEE}" dt="2020-08-10T12:01:38.967" v="292" actId="1076"/>
          <ac:spMkLst>
            <pc:docMk/>
            <pc:sldMk cId="3450737852" sldId="320"/>
            <ac:spMk id="8" creationId="{999826DC-F2A8-40AB-ADA7-1D2E3C7FE8C8}"/>
          </ac:spMkLst>
        </pc:spChg>
        <pc:spChg chg="mod">
          <ac:chgData name="Caroline HAMMER" userId="e8950d66-20db-46c4-9e5b-5068b91838e3" providerId="ADAL" clId="{F71B266F-39A6-4815-B123-533AC89D2DEE}" dt="2020-08-10T12:01:33.536" v="291" actId="1076"/>
          <ac:spMkLst>
            <pc:docMk/>
            <pc:sldMk cId="3450737852" sldId="320"/>
            <ac:spMk id="9" creationId="{AACBDB28-4501-4826-9CCE-81E19CDC6DCB}"/>
          </ac:spMkLst>
        </pc:spChg>
        <pc:spChg chg="mod">
          <ac:chgData name="Caroline HAMMER" userId="e8950d66-20db-46c4-9e5b-5068b91838e3" providerId="ADAL" clId="{F71B266F-39A6-4815-B123-533AC89D2DEE}" dt="2020-08-10T12:01:58.494" v="298" actId="1076"/>
          <ac:spMkLst>
            <pc:docMk/>
            <pc:sldMk cId="3450737852" sldId="320"/>
            <ac:spMk id="12" creationId="{6AA94B7E-4CE6-4CE9-926E-115BBDAAF44D}"/>
          </ac:spMkLst>
        </pc:spChg>
        <pc:spChg chg="mod">
          <ac:chgData name="Caroline HAMMER" userId="e8950d66-20db-46c4-9e5b-5068b91838e3" providerId="ADAL" clId="{F71B266F-39A6-4815-B123-533AC89D2DEE}" dt="2020-08-10T12:01:23.386" v="289" actId="1076"/>
          <ac:spMkLst>
            <pc:docMk/>
            <pc:sldMk cId="3450737852" sldId="320"/>
            <ac:spMk id="13" creationId="{D9B44FD0-5E61-4EA2-B68D-E408145F208D}"/>
          </ac:spMkLst>
        </pc:spChg>
        <pc:spChg chg="mod">
          <ac:chgData name="Caroline HAMMER" userId="e8950d66-20db-46c4-9e5b-5068b91838e3" providerId="ADAL" clId="{F71B266F-39A6-4815-B123-533AC89D2DEE}" dt="2020-08-10T12:01:55.687" v="297" actId="1076"/>
          <ac:spMkLst>
            <pc:docMk/>
            <pc:sldMk cId="3450737852" sldId="320"/>
            <ac:spMk id="14" creationId="{144E5214-88B5-4230-B515-832C9231D69A}"/>
          </ac:spMkLst>
        </pc:spChg>
        <pc:spChg chg="mod">
          <ac:chgData name="Caroline HAMMER" userId="e8950d66-20db-46c4-9e5b-5068b91838e3" providerId="ADAL" clId="{F71B266F-39A6-4815-B123-533AC89D2DEE}" dt="2020-08-10T12:01:52.150" v="296" actId="1076"/>
          <ac:spMkLst>
            <pc:docMk/>
            <pc:sldMk cId="3450737852" sldId="320"/>
            <ac:spMk id="15" creationId="{D5C138CF-3F7A-4B71-9A29-51123993157A}"/>
          </ac:spMkLst>
        </pc:spChg>
        <pc:spChg chg="mod">
          <ac:chgData name="Caroline HAMMER" userId="e8950d66-20db-46c4-9e5b-5068b91838e3" providerId="ADAL" clId="{F71B266F-39A6-4815-B123-533AC89D2DEE}" dt="2020-08-10T12:01:45.763" v="294" actId="1076"/>
          <ac:spMkLst>
            <pc:docMk/>
            <pc:sldMk cId="3450737852" sldId="320"/>
            <ac:spMk id="16" creationId="{207C7E5E-CAC0-4F97-A261-E58625296BEB}"/>
          </ac:spMkLst>
        </pc:spChg>
        <pc:spChg chg="mod">
          <ac:chgData name="Caroline HAMMER" userId="e8950d66-20db-46c4-9e5b-5068b91838e3" providerId="ADAL" clId="{F71B266F-39A6-4815-B123-533AC89D2DEE}" dt="2020-08-10T12:01:48.933" v="295" actId="1076"/>
          <ac:spMkLst>
            <pc:docMk/>
            <pc:sldMk cId="3450737852" sldId="320"/>
            <ac:spMk id="17" creationId="{5FDE7436-699E-4CAB-B647-9DA4DB7D8564}"/>
          </ac:spMkLst>
        </pc:spChg>
        <pc:spChg chg="mod">
          <ac:chgData name="Caroline HAMMER" userId="e8950d66-20db-46c4-9e5b-5068b91838e3" providerId="ADAL" clId="{F71B266F-39A6-4815-B123-533AC89D2DEE}" dt="2020-08-10T12:01:28.162" v="290" actId="1076"/>
          <ac:spMkLst>
            <pc:docMk/>
            <pc:sldMk cId="3450737852" sldId="320"/>
            <ac:spMk id="18" creationId="{C05D1350-D244-408B-B4C9-8026F0C960A6}"/>
          </ac:spMkLst>
        </pc:spChg>
        <pc:spChg chg="add mod ord">
          <ac:chgData name="Caroline HAMMER" userId="e8950d66-20db-46c4-9e5b-5068b91838e3" providerId="ADAL" clId="{F71B266F-39A6-4815-B123-533AC89D2DEE}" dt="2020-08-10T12:01:04.087" v="284" actId="14100"/>
          <ac:spMkLst>
            <pc:docMk/>
            <pc:sldMk cId="3450737852" sldId="320"/>
            <ac:spMk id="19" creationId="{11D51D01-27D2-4685-8D64-0468F94EB709}"/>
          </ac:spMkLst>
        </pc:spChg>
      </pc:sldChg>
      <pc:sldChg chg="modSp">
        <pc:chgData name="Caroline HAMMER" userId="e8950d66-20db-46c4-9e5b-5068b91838e3" providerId="ADAL" clId="{F71B266F-39A6-4815-B123-533AC89D2DEE}" dt="2020-08-10T12:07:55.728" v="591" actId="20577"/>
        <pc:sldMkLst>
          <pc:docMk/>
          <pc:sldMk cId="1044677600" sldId="323"/>
        </pc:sldMkLst>
        <pc:spChg chg="mod">
          <ac:chgData name="Caroline HAMMER" userId="e8950d66-20db-46c4-9e5b-5068b91838e3" providerId="ADAL" clId="{F71B266F-39A6-4815-B123-533AC89D2DEE}" dt="2020-08-10T12:07:32.584" v="558" actId="20577"/>
          <ac:spMkLst>
            <pc:docMk/>
            <pc:sldMk cId="1044677600" sldId="323"/>
            <ac:spMk id="26" creationId="{00000000-0000-0000-0000-000000000000}"/>
          </ac:spMkLst>
        </pc:spChg>
        <pc:spChg chg="mod">
          <ac:chgData name="Caroline HAMMER" userId="e8950d66-20db-46c4-9e5b-5068b91838e3" providerId="ADAL" clId="{F71B266F-39A6-4815-B123-533AC89D2DEE}" dt="2020-08-10T12:07:55.728" v="591" actId="20577"/>
          <ac:spMkLst>
            <pc:docMk/>
            <pc:sldMk cId="1044677600" sldId="323"/>
            <ac:spMk id="32" creationId="{00000000-0000-0000-0000-000000000000}"/>
          </ac:spMkLst>
        </pc:spChg>
      </pc:sldChg>
      <pc:sldChg chg="modSp">
        <pc:chgData name="Caroline HAMMER" userId="e8950d66-20db-46c4-9e5b-5068b91838e3" providerId="ADAL" clId="{F71B266F-39A6-4815-B123-533AC89D2DEE}" dt="2020-08-10T12:03:16.653" v="299" actId="255"/>
        <pc:sldMkLst>
          <pc:docMk/>
          <pc:sldMk cId="2041998720" sldId="327"/>
        </pc:sldMkLst>
        <pc:spChg chg="mod">
          <ac:chgData name="Caroline HAMMER" userId="e8950d66-20db-46c4-9e5b-5068b91838e3" providerId="ADAL" clId="{F71B266F-39A6-4815-B123-533AC89D2DEE}" dt="2020-08-10T12:03:16.653" v="299" actId="255"/>
          <ac:spMkLst>
            <pc:docMk/>
            <pc:sldMk cId="2041998720" sldId="327"/>
            <ac:spMk id="8" creationId="{B612C03B-7F9A-4DD5-A755-0426AA115082}"/>
          </ac:spMkLst>
        </pc:spChg>
        <pc:spChg chg="mod">
          <ac:chgData name="Caroline HAMMER" userId="e8950d66-20db-46c4-9e5b-5068b91838e3" providerId="ADAL" clId="{F71B266F-39A6-4815-B123-533AC89D2DEE}" dt="2020-08-10T11:45:42.148" v="162" actId="14100"/>
          <ac:spMkLst>
            <pc:docMk/>
            <pc:sldMk cId="2041998720" sldId="327"/>
            <ac:spMk id="9" creationId="{79B64D62-8085-4863-99AF-5BDA4D3BB1B1}"/>
          </ac:spMkLst>
        </pc:spChg>
        <pc:picChg chg="mod ord">
          <ac:chgData name="Caroline HAMMER" userId="e8950d66-20db-46c4-9e5b-5068b91838e3" providerId="ADAL" clId="{F71B266F-39A6-4815-B123-533AC89D2DEE}" dt="2020-08-10T11:45:51.045" v="164" actId="1076"/>
          <ac:picMkLst>
            <pc:docMk/>
            <pc:sldMk cId="2041998720" sldId="327"/>
            <ac:picMk id="3" creationId="{2371D6BA-8074-4532-946E-A468BC29EF7D}"/>
          </ac:picMkLst>
        </pc:picChg>
      </pc:sldChg>
      <pc:sldChg chg="modSp">
        <pc:chgData name="Caroline HAMMER" userId="e8950d66-20db-46c4-9e5b-5068b91838e3" providerId="ADAL" clId="{F71B266F-39A6-4815-B123-533AC89D2DEE}" dt="2020-08-10T12:07:15.766" v="554" actId="14100"/>
        <pc:sldMkLst>
          <pc:docMk/>
          <pc:sldMk cId="1283429925" sldId="331"/>
        </pc:sldMkLst>
        <pc:spChg chg="mod">
          <ac:chgData name="Caroline HAMMER" userId="e8950d66-20db-46c4-9e5b-5068b91838e3" providerId="ADAL" clId="{F71B266F-39A6-4815-B123-533AC89D2DEE}" dt="2020-08-10T12:07:15.766" v="554" actId="14100"/>
          <ac:spMkLst>
            <pc:docMk/>
            <pc:sldMk cId="1283429925" sldId="331"/>
            <ac:spMk id="2" creationId="{7E5E2002-AB70-4209-B7B2-FDE16CA75303}"/>
          </ac:spMkLst>
        </pc:spChg>
      </pc:sldChg>
      <pc:sldChg chg="modAnim">
        <pc:chgData name="Caroline HAMMER" userId="e8950d66-20db-46c4-9e5b-5068b91838e3" providerId="ADAL" clId="{F71B266F-39A6-4815-B123-533AC89D2DEE}" dt="2020-08-10T12:08:19.102" v="592"/>
        <pc:sldMkLst>
          <pc:docMk/>
          <pc:sldMk cId="2057238033" sldId="332"/>
        </pc:sldMkLst>
      </pc:sldChg>
    </pc:docChg>
  </pc:docChgLst>
  <pc:docChgLst>
    <pc:chgData name="Caroline HAMMER" userId="e8950d66-20db-46c4-9e5b-5068b91838e3" providerId="ADAL" clId="{480B5024-B291-46F0-8A7D-032E091EF7EA}"/>
    <pc:docChg chg="undo custSel modSld">
      <pc:chgData name="Caroline HAMMER" userId="e8950d66-20db-46c4-9e5b-5068b91838e3" providerId="ADAL" clId="{480B5024-B291-46F0-8A7D-032E091EF7EA}" dt="2020-07-07T08:12:17.226" v="1423" actId="14100"/>
      <pc:docMkLst>
        <pc:docMk/>
      </pc:docMkLst>
      <pc:sldChg chg="modSp">
        <pc:chgData name="Caroline HAMMER" userId="e8950d66-20db-46c4-9e5b-5068b91838e3" providerId="ADAL" clId="{480B5024-B291-46F0-8A7D-032E091EF7EA}" dt="2020-07-07T07:42:26.780" v="211" actId="20577"/>
        <pc:sldMkLst>
          <pc:docMk/>
          <pc:sldMk cId="67211086" sldId="315"/>
        </pc:sldMkLst>
        <pc:spChg chg="mod">
          <ac:chgData name="Caroline HAMMER" userId="e8950d66-20db-46c4-9e5b-5068b91838e3" providerId="ADAL" clId="{480B5024-B291-46F0-8A7D-032E091EF7EA}" dt="2020-07-07T07:42:26.780" v="211" actId="20577"/>
          <ac:spMkLst>
            <pc:docMk/>
            <pc:sldMk cId="67211086" sldId="315"/>
            <ac:spMk id="3" creationId="{00000000-0000-0000-0000-000000000000}"/>
          </ac:spMkLst>
        </pc:spChg>
      </pc:sldChg>
      <pc:sldChg chg="modSp">
        <pc:chgData name="Caroline HAMMER" userId="e8950d66-20db-46c4-9e5b-5068b91838e3" providerId="ADAL" clId="{480B5024-B291-46F0-8A7D-032E091EF7EA}" dt="2020-07-07T07:40:10.953" v="152" actId="1076"/>
        <pc:sldMkLst>
          <pc:docMk/>
          <pc:sldMk cId="3536726757" sldId="316"/>
        </pc:sldMkLst>
        <pc:spChg chg="mod">
          <ac:chgData name="Caroline HAMMER" userId="e8950d66-20db-46c4-9e5b-5068b91838e3" providerId="ADAL" clId="{480B5024-B291-46F0-8A7D-032E091EF7EA}" dt="2020-07-07T07:39:48.064" v="143" actId="14100"/>
          <ac:spMkLst>
            <pc:docMk/>
            <pc:sldMk cId="3536726757" sldId="316"/>
            <ac:spMk id="7" creationId="{00000000-0000-0000-0000-000000000000}"/>
          </ac:spMkLst>
        </pc:spChg>
        <pc:spChg chg="mod">
          <ac:chgData name="Caroline HAMMER" userId="e8950d66-20db-46c4-9e5b-5068b91838e3" providerId="ADAL" clId="{480B5024-B291-46F0-8A7D-032E091EF7EA}" dt="2020-07-07T07:40:10.953" v="152" actId="1076"/>
          <ac:spMkLst>
            <pc:docMk/>
            <pc:sldMk cId="3536726757" sldId="316"/>
            <ac:spMk id="14" creationId="{6B5B6594-30FD-4D9C-BE60-55379391EF52}"/>
          </ac:spMkLst>
        </pc:spChg>
        <pc:spChg chg="mod">
          <ac:chgData name="Caroline HAMMER" userId="e8950d66-20db-46c4-9e5b-5068b91838e3" providerId="ADAL" clId="{480B5024-B291-46F0-8A7D-032E091EF7EA}" dt="2020-07-07T07:40:02.865" v="151" actId="20577"/>
          <ac:spMkLst>
            <pc:docMk/>
            <pc:sldMk cId="3536726757" sldId="316"/>
            <ac:spMk id="15" creationId="{07D87046-9601-40B3-8F73-75A1F7B32064}"/>
          </ac:spMkLst>
        </pc:spChg>
        <pc:picChg chg="mod">
          <ac:chgData name="Caroline HAMMER" userId="e8950d66-20db-46c4-9e5b-5068b91838e3" providerId="ADAL" clId="{480B5024-B291-46F0-8A7D-032E091EF7EA}" dt="2020-07-07T07:39:35.573" v="141" actId="1076"/>
          <ac:picMkLst>
            <pc:docMk/>
            <pc:sldMk cId="3536726757" sldId="316"/>
            <ac:picMk id="4" creationId="{2371D6BA-8074-4532-946E-A468BC29EF7D}"/>
          </ac:picMkLst>
        </pc:picChg>
      </pc:sldChg>
      <pc:sldChg chg="modSp">
        <pc:chgData name="Caroline HAMMER" userId="e8950d66-20db-46c4-9e5b-5068b91838e3" providerId="ADAL" clId="{480B5024-B291-46F0-8A7D-032E091EF7EA}" dt="2020-07-07T07:47:30.702" v="328" actId="1037"/>
        <pc:sldMkLst>
          <pc:docMk/>
          <pc:sldMk cId="3260495025" sldId="317"/>
        </pc:sldMkLst>
        <pc:spChg chg="mod">
          <ac:chgData name="Caroline HAMMER" userId="e8950d66-20db-46c4-9e5b-5068b91838e3" providerId="ADAL" clId="{480B5024-B291-46F0-8A7D-032E091EF7EA}" dt="2020-07-07T07:47:19.961" v="287" actId="1037"/>
          <ac:spMkLst>
            <pc:docMk/>
            <pc:sldMk cId="3260495025" sldId="317"/>
            <ac:spMk id="7" creationId="{55B44CE0-CA67-43CB-A16A-ACFE8E6DD8A4}"/>
          </ac:spMkLst>
        </pc:spChg>
        <pc:spChg chg="mod">
          <ac:chgData name="Caroline HAMMER" userId="e8950d66-20db-46c4-9e5b-5068b91838e3" providerId="ADAL" clId="{480B5024-B291-46F0-8A7D-032E091EF7EA}" dt="2020-07-07T07:47:30.702" v="328" actId="1037"/>
          <ac:spMkLst>
            <pc:docMk/>
            <pc:sldMk cId="3260495025" sldId="317"/>
            <ac:spMk id="24" creationId="{00000000-0000-0000-0000-000000000000}"/>
          </ac:spMkLst>
        </pc:spChg>
        <pc:spChg chg="mod">
          <ac:chgData name="Caroline HAMMER" userId="e8950d66-20db-46c4-9e5b-5068b91838e3" providerId="ADAL" clId="{480B5024-B291-46F0-8A7D-032E091EF7EA}" dt="2020-07-07T07:47:19.961" v="287" actId="1037"/>
          <ac:spMkLst>
            <pc:docMk/>
            <pc:sldMk cId="3260495025" sldId="317"/>
            <ac:spMk id="34" creationId="{040C4B5F-E713-4A22-8BA3-FE085B869302}"/>
          </ac:spMkLst>
        </pc:spChg>
        <pc:spChg chg="mod">
          <ac:chgData name="Caroline HAMMER" userId="e8950d66-20db-46c4-9e5b-5068b91838e3" providerId="ADAL" clId="{480B5024-B291-46F0-8A7D-032E091EF7EA}" dt="2020-07-07T07:47:30.702" v="328" actId="1037"/>
          <ac:spMkLst>
            <pc:docMk/>
            <pc:sldMk cId="3260495025" sldId="317"/>
            <ac:spMk id="51" creationId="{00000000-0000-0000-0000-000000000000}"/>
          </ac:spMkLst>
        </pc:spChg>
        <pc:picChg chg="mod">
          <ac:chgData name="Caroline HAMMER" userId="e8950d66-20db-46c4-9e5b-5068b91838e3" providerId="ADAL" clId="{480B5024-B291-46F0-8A7D-032E091EF7EA}" dt="2020-07-07T07:47:30.702" v="328" actId="1037"/>
          <ac:picMkLst>
            <pc:docMk/>
            <pc:sldMk cId="3260495025" sldId="317"/>
            <ac:picMk id="22" creationId="{00000000-0000-0000-0000-000000000000}"/>
          </ac:picMkLst>
        </pc:picChg>
        <pc:picChg chg="mod">
          <ac:chgData name="Caroline HAMMER" userId="e8950d66-20db-46c4-9e5b-5068b91838e3" providerId="ADAL" clId="{480B5024-B291-46F0-8A7D-032E091EF7EA}" dt="2020-07-07T07:47:19.961" v="287" actId="1037"/>
          <ac:picMkLst>
            <pc:docMk/>
            <pc:sldMk cId="3260495025" sldId="317"/>
            <ac:picMk id="1026" creationId="{E4F09223-47DC-42AF-8BD7-85F85E8D5FE1}"/>
          </ac:picMkLst>
        </pc:picChg>
      </pc:sldChg>
      <pc:sldChg chg="addSp delSp modSp modAnim">
        <pc:chgData name="Caroline HAMMER" userId="e8950d66-20db-46c4-9e5b-5068b91838e3" providerId="ADAL" clId="{480B5024-B291-46F0-8A7D-032E091EF7EA}" dt="2020-07-07T07:56:10.098" v="677" actId="20577"/>
        <pc:sldMkLst>
          <pc:docMk/>
          <pc:sldMk cId="3336352521" sldId="318"/>
        </pc:sldMkLst>
        <pc:spChg chg="add mod">
          <ac:chgData name="Caroline HAMMER" userId="e8950d66-20db-46c4-9e5b-5068b91838e3" providerId="ADAL" clId="{480B5024-B291-46F0-8A7D-032E091EF7EA}" dt="2020-07-07T07:54:44.446" v="610" actId="20577"/>
          <ac:spMkLst>
            <pc:docMk/>
            <pc:sldMk cId="3336352521" sldId="318"/>
            <ac:spMk id="3" creationId="{4F7EE70B-0AC2-4E5B-909B-7797F21CDAEE}"/>
          </ac:spMkLst>
        </pc:spChg>
        <pc:spChg chg="add mod">
          <ac:chgData name="Caroline HAMMER" userId="e8950d66-20db-46c4-9e5b-5068b91838e3" providerId="ADAL" clId="{480B5024-B291-46F0-8A7D-032E091EF7EA}" dt="2020-07-07T07:49:25.705" v="351" actId="1037"/>
          <ac:spMkLst>
            <pc:docMk/>
            <pc:sldMk cId="3336352521" sldId="318"/>
            <ac:spMk id="6" creationId="{6D495E73-C9FE-4202-B9D2-D71353050020}"/>
          </ac:spMkLst>
        </pc:spChg>
        <pc:spChg chg="add mod">
          <ac:chgData name="Caroline HAMMER" userId="e8950d66-20db-46c4-9e5b-5068b91838e3" providerId="ADAL" clId="{480B5024-B291-46F0-8A7D-032E091EF7EA}" dt="2020-07-07T07:55:03.505" v="615" actId="20577"/>
          <ac:spMkLst>
            <pc:docMk/>
            <pc:sldMk cId="3336352521" sldId="318"/>
            <ac:spMk id="7" creationId="{CD237758-7A17-4608-B523-6A54D50D3532}"/>
          </ac:spMkLst>
        </pc:spChg>
        <pc:spChg chg="mod">
          <ac:chgData name="Caroline HAMMER" userId="e8950d66-20db-46c4-9e5b-5068b91838e3" providerId="ADAL" clId="{480B5024-B291-46F0-8A7D-032E091EF7EA}" dt="2020-07-07T07:48:52.660" v="341"/>
          <ac:spMkLst>
            <pc:docMk/>
            <pc:sldMk cId="3336352521" sldId="318"/>
            <ac:spMk id="10" creationId="{00000000-0000-0000-0000-000000000000}"/>
          </ac:spMkLst>
        </pc:spChg>
        <pc:spChg chg="mod ord">
          <ac:chgData name="Caroline HAMMER" userId="e8950d66-20db-46c4-9e5b-5068b91838e3" providerId="ADAL" clId="{480B5024-B291-46F0-8A7D-032E091EF7EA}" dt="2020-07-07T07:54:55.416" v="611" actId="1076"/>
          <ac:spMkLst>
            <pc:docMk/>
            <pc:sldMk cId="3336352521" sldId="318"/>
            <ac:spMk id="11" creationId="{00000000-0000-0000-0000-000000000000}"/>
          </ac:spMkLst>
        </pc:spChg>
        <pc:spChg chg="add mod">
          <ac:chgData name="Caroline HAMMER" userId="e8950d66-20db-46c4-9e5b-5068b91838e3" providerId="ADAL" clId="{480B5024-B291-46F0-8A7D-032E091EF7EA}" dt="2020-07-07T07:50:18.795" v="373" actId="20577"/>
          <ac:spMkLst>
            <pc:docMk/>
            <pc:sldMk cId="3336352521" sldId="318"/>
            <ac:spMk id="13" creationId="{D2B684F4-2F43-4F23-9CB9-1D4F7FC4C4EE}"/>
          </ac:spMkLst>
        </pc:spChg>
        <pc:spChg chg="add del mod">
          <ac:chgData name="Caroline HAMMER" userId="e8950d66-20db-46c4-9e5b-5068b91838e3" providerId="ADAL" clId="{480B5024-B291-46F0-8A7D-032E091EF7EA}" dt="2020-07-07T07:50:25.707" v="375" actId="478"/>
          <ac:spMkLst>
            <pc:docMk/>
            <pc:sldMk cId="3336352521" sldId="318"/>
            <ac:spMk id="16" creationId="{A1EF70F6-F9EA-411D-8503-586C123FABC5}"/>
          </ac:spMkLst>
        </pc:spChg>
        <pc:spChg chg="add mod">
          <ac:chgData name="Caroline HAMMER" userId="e8950d66-20db-46c4-9e5b-5068b91838e3" providerId="ADAL" clId="{480B5024-B291-46F0-8A7D-032E091EF7EA}" dt="2020-07-07T07:56:10.098" v="677" actId="20577"/>
          <ac:spMkLst>
            <pc:docMk/>
            <pc:sldMk cId="3336352521" sldId="318"/>
            <ac:spMk id="17" creationId="{E28986A0-1CAC-47C2-8743-A7986BB61902}"/>
          </ac:spMkLst>
        </pc:spChg>
        <pc:spChg chg="add mod">
          <ac:chgData name="Caroline HAMMER" userId="e8950d66-20db-46c4-9e5b-5068b91838e3" providerId="ADAL" clId="{480B5024-B291-46F0-8A7D-032E091EF7EA}" dt="2020-07-07T07:55:09.561" v="619" actId="20577"/>
          <ac:spMkLst>
            <pc:docMk/>
            <pc:sldMk cId="3336352521" sldId="318"/>
            <ac:spMk id="18" creationId="{CCFBC3F8-362A-4B99-95BF-4DF227409CDA}"/>
          </ac:spMkLst>
        </pc:spChg>
        <pc:picChg chg="add del">
          <ac:chgData name="Caroline HAMMER" userId="e8950d66-20db-46c4-9e5b-5068b91838e3" providerId="ADAL" clId="{480B5024-B291-46F0-8A7D-032E091EF7EA}" dt="2020-07-07T07:56:05.282" v="674" actId="478"/>
          <ac:picMkLst>
            <pc:docMk/>
            <pc:sldMk cId="3336352521" sldId="318"/>
            <ac:picMk id="14" creationId="{00000000-0000-0000-0000-000000000000}"/>
          </ac:picMkLst>
        </pc:picChg>
      </pc:sldChg>
      <pc:sldChg chg="addSp modSp modAnim">
        <pc:chgData name="Caroline HAMMER" userId="e8950d66-20db-46c4-9e5b-5068b91838e3" providerId="ADAL" clId="{480B5024-B291-46F0-8A7D-032E091EF7EA}" dt="2020-07-07T08:12:17.226" v="1423" actId="14100"/>
        <pc:sldMkLst>
          <pc:docMk/>
          <pc:sldMk cId="3450737852" sldId="320"/>
        </pc:sldMkLst>
        <pc:spChg chg="mod">
          <ac:chgData name="Caroline HAMMER" userId="e8950d66-20db-46c4-9e5b-5068b91838e3" providerId="ADAL" clId="{480B5024-B291-46F0-8A7D-032E091EF7EA}" dt="2020-07-07T08:11:24.413" v="1419" actId="20577"/>
          <ac:spMkLst>
            <pc:docMk/>
            <pc:sldMk cId="3450737852" sldId="320"/>
            <ac:spMk id="2" creationId="{64132525-6681-440A-97EB-F250881BE84B}"/>
          </ac:spMkLst>
        </pc:spChg>
        <pc:spChg chg="mod">
          <ac:chgData name="Caroline HAMMER" userId="e8950d66-20db-46c4-9e5b-5068b91838e3" providerId="ADAL" clId="{480B5024-B291-46F0-8A7D-032E091EF7EA}" dt="2020-07-07T08:12:17.226" v="1423" actId="14100"/>
          <ac:spMkLst>
            <pc:docMk/>
            <pc:sldMk cId="3450737852" sldId="320"/>
            <ac:spMk id="5" creationId="{00000000-0000-0000-0000-000000000000}"/>
          </ac:spMkLst>
        </pc:spChg>
        <pc:spChg chg="mod">
          <ac:chgData name="Caroline HAMMER" userId="e8950d66-20db-46c4-9e5b-5068b91838e3" providerId="ADAL" clId="{480B5024-B291-46F0-8A7D-032E091EF7EA}" dt="2020-07-07T08:08:40.986" v="1353" actId="1076"/>
          <ac:spMkLst>
            <pc:docMk/>
            <pc:sldMk cId="3450737852" sldId="320"/>
            <ac:spMk id="6" creationId="{65EDC76C-33C0-4A54-8A20-7EE6362AE66F}"/>
          </ac:spMkLst>
        </pc:spChg>
        <pc:spChg chg="mod">
          <ac:chgData name="Caroline HAMMER" userId="e8950d66-20db-46c4-9e5b-5068b91838e3" providerId="ADAL" clId="{480B5024-B291-46F0-8A7D-032E091EF7EA}" dt="2020-07-07T08:10:57.252" v="1388" actId="1076"/>
          <ac:spMkLst>
            <pc:docMk/>
            <pc:sldMk cId="3450737852" sldId="320"/>
            <ac:spMk id="8" creationId="{999826DC-F2A8-40AB-ADA7-1D2E3C7FE8C8}"/>
          </ac:spMkLst>
        </pc:spChg>
        <pc:spChg chg="mod">
          <ac:chgData name="Caroline HAMMER" userId="e8950d66-20db-46c4-9e5b-5068b91838e3" providerId="ADAL" clId="{480B5024-B291-46F0-8A7D-032E091EF7EA}" dt="2020-07-07T08:11:01.237" v="1389" actId="1076"/>
          <ac:spMkLst>
            <pc:docMk/>
            <pc:sldMk cId="3450737852" sldId="320"/>
            <ac:spMk id="9" creationId="{AACBDB28-4501-4826-9CCE-81E19CDC6DCB}"/>
          </ac:spMkLst>
        </pc:spChg>
        <pc:spChg chg="mod">
          <ac:chgData name="Caroline HAMMER" userId="e8950d66-20db-46c4-9e5b-5068b91838e3" providerId="ADAL" clId="{480B5024-B291-46F0-8A7D-032E091EF7EA}" dt="2020-07-07T08:10:38.273" v="1384" actId="1076"/>
          <ac:spMkLst>
            <pc:docMk/>
            <pc:sldMk cId="3450737852" sldId="320"/>
            <ac:spMk id="12" creationId="{6AA94B7E-4CE6-4CE9-926E-115BBDAAF44D}"/>
          </ac:spMkLst>
        </pc:spChg>
        <pc:spChg chg="mod">
          <ac:chgData name="Caroline HAMMER" userId="e8950d66-20db-46c4-9e5b-5068b91838e3" providerId="ADAL" clId="{480B5024-B291-46F0-8A7D-032E091EF7EA}" dt="2020-07-07T08:10:45.439" v="1386" actId="1076"/>
          <ac:spMkLst>
            <pc:docMk/>
            <pc:sldMk cId="3450737852" sldId="320"/>
            <ac:spMk id="13" creationId="{D9B44FD0-5E61-4EA2-B68D-E408145F208D}"/>
          </ac:spMkLst>
        </pc:spChg>
        <pc:spChg chg="mod">
          <ac:chgData name="Caroline HAMMER" userId="e8950d66-20db-46c4-9e5b-5068b91838e3" providerId="ADAL" clId="{480B5024-B291-46F0-8A7D-032E091EF7EA}" dt="2020-07-07T08:10:35.672" v="1383" actId="1076"/>
          <ac:spMkLst>
            <pc:docMk/>
            <pc:sldMk cId="3450737852" sldId="320"/>
            <ac:spMk id="14" creationId="{144E5214-88B5-4230-B515-832C9231D69A}"/>
          </ac:spMkLst>
        </pc:spChg>
        <pc:spChg chg="mod">
          <ac:chgData name="Caroline HAMMER" userId="e8950d66-20db-46c4-9e5b-5068b91838e3" providerId="ADAL" clId="{480B5024-B291-46F0-8A7D-032E091EF7EA}" dt="2020-07-07T08:10:41.582" v="1385" actId="1076"/>
          <ac:spMkLst>
            <pc:docMk/>
            <pc:sldMk cId="3450737852" sldId="320"/>
            <ac:spMk id="15" creationId="{D5C138CF-3F7A-4B71-9A29-51123993157A}"/>
          </ac:spMkLst>
        </pc:spChg>
        <pc:spChg chg="mod">
          <ac:chgData name="Caroline HAMMER" userId="e8950d66-20db-46c4-9e5b-5068b91838e3" providerId="ADAL" clId="{480B5024-B291-46F0-8A7D-032E091EF7EA}" dt="2020-07-07T08:10:25.620" v="1380" actId="1076"/>
          <ac:spMkLst>
            <pc:docMk/>
            <pc:sldMk cId="3450737852" sldId="320"/>
            <ac:spMk id="16" creationId="{207C7E5E-CAC0-4F97-A261-E58625296BEB}"/>
          </ac:spMkLst>
        </pc:spChg>
        <pc:spChg chg="mod">
          <ac:chgData name="Caroline HAMMER" userId="e8950d66-20db-46c4-9e5b-5068b91838e3" providerId="ADAL" clId="{480B5024-B291-46F0-8A7D-032E091EF7EA}" dt="2020-07-07T08:10:28.752" v="1381" actId="1076"/>
          <ac:spMkLst>
            <pc:docMk/>
            <pc:sldMk cId="3450737852" sldId="320"/>
            <ac:spMk id="17" creationId="{5FDE7436-699E-4CAB-B647-9DA4DB7D8564}"/>
          </ac:spMkLst>
        </pc:spChg>
        <pc:spChg chg="add mod">
          <ac:chgData name="Caroline HAMMER" userId="e8950d66-20db-46c4-9e5b-5068b91838e3" providerId="ADAL" clId="{480B5024-B291-46F0-8A7D-032E091EF7EA}" dt="2020-07-07T08:10:52.164" v="1387" actId="1076"/>
          <ac:spMkLst>
            <pc:docMk/>
            <pc:sldMk cId="3450737852" sldId="320"/>
            <ac:spMk id="18" creationId="{C05D1350-D244-408B-B4C9-8026F0C960A6}"/>
          </ac:spMkLst>
        </pc:spChg>
      </pc:sldChg>
      <pc:sldChg chg="modAnim">
        <pc:chgData name="Caroline HAMMER" userId="e8950d66-20db-46c4-9e5b-5068b91838e3" providerId="ADAL" clId="{480B5024-B291-46F0-8A7D-032E091EF7EA}" dt="2020-07-07T07:58:12.140" v="694"/>
        <pc:sldMkLst>
          <pc:docMk/>
          <pc:sldMk cId="1044677600" sldId="323"/>
        </pc:sldMkLst>
      </pc:sldChg>
      <pc:sldChg chg="modSp">
        <pc:chgData name="Caroline HAMMER" userId="e8950d66-20db-46c4-9e5b-5068b91838e3" providerId="ADAL" clId="{480B5024-B291-46F0-8A7D-032E091EF7EA}" dt="2020-07-07T07:37:40.344" v="110" actId="1076"/>
        <pc:sldMkLst>
          <pc:docMk/>
          <pc:sldMk cId="2041998720" sldId="327"/>
        </pc:sldMkLst>
        <pc:spChg chg="mod">
          <ac:chgData name="Caroline HAMMER" userId="e8950d66-20db-46c4-9e5b-5068b91838e3" providerId="ADAL" clId="{480B5024-B291-46F0-8A7D-032E091EF7EA}" dt="2020-07-07T07:37:32.921" v="109" actId="14100"/>
          <ac:spMkLst>
            <pc:docMk/>
            <pc:sldMk cId="2041998720" sldId="327"/>
            <ac:spMk id="6" creationId="{9DB75BD1-5543-4D62-BC16-DF05E5446BB5}"/>
          </ac:spMkLst>
        </pc:spChg>
        <pc:picChg chg="mod">
          <ac:chgData name="Caroline HAMMER" userId="e8950d66-20db-46c4-9e5b-5068b91838e3" providerId="ADAL" clId="{480B5024-B291-46F0-8A7D-032E091EF7EA}" dt="2020-07-07T07:37:40.344" v="110" actId="1076"/>
          <ac:picMkLst>
            <pc:docMk/>
            <pc:sldMk cId="2041998720" sldId="327"/>
            <ac:picMk id="3" creationId="{2371D6BA-8074-4532-946E-A468BC29EF7D}"/>
          </ac:picMkLst>
        </pc:picChg>
      </pc:sldChg>
      <pc:sldChg chg="modSp">
        <pc:chgData name="Caroline HAMMER" userId="e8950d66-20db-46c4-9e5b-5068b91838e3" providerId="ADAL" clId="{480B5024-B291-46F0-8A7D-032E091EF7EA}" dt="2020-07-07T07:46:44.958" v="214" actId="20577"/>
        <pc:sldMkLst>
          <pc:docMk/>
          <pc:sldMk cId="2945944565" sldId="334"/>
        </pc:sldMkLst>
        <pc:spChg chg="mod">
          <ac:chgData name="Caroline HAMMER" userId="e8950d66-20db-46c4-9e5b-5068b91838e3" providerId="ADAL" clId="{480B5024-B291-46F0-8A7D-032E091EF7EA}" dt="2020-07-07T07:46:44.958" v="214" actId="20577"/>
          <ac:spMkLst>
            <pc:docMk/>
            <pc:sldMk cId="2945944565" sldId="334"/>
            <ac:spMk id="4" creationId="{47AA88BC-1CD4-4F85-ABAD-6E5AD07665C8}"/>
          </ac:spMkLst>
        </pc:spChg>
      </pc:sldChg>
      <pc:sldChg chg="modSp">
        <pc:chgData name="Caroline HAMMER" userId="e8950d66-20db-46c4-9e5b-5068b91838e3" providerId="ADAL" clId="{480B5024-B291-46F0-8A7D-032E091EF7EA}" dt="2020-07-07T07:46:52.147" v="215" actId="1076"/>
        <pc:sldMkLst>
          <pc:docMk/>
          <pc:sldMk cId="2749079194" sldId="335"/>
        </pc:sldMkLst>
        <pc:spChg chg="mod">
          <ac:chgData name="Caroline HAMMER" userId="e8950d66-20db-46c4-9e5b-5068b91838e3" providerId="ADAL" clId="{480B5024-B291-46F0-8A7D-032E091EF7EA}" dt="2020-07-07T07:46:52.147" v="215" actId="1076"/>
          <ac:spMkLst>
            <pc:docMk/>
            <pc:sldMk cId="2749079194" sldId="335"/>
            <ac:spMk id="3" creationId="{64248EA0-47FE-4837-A635-895D89751942}"/>
          </ac:spMkLst>
        </pc:spChg>
      </pc:sldChg>
    </pc:docChg>
  </pc:docChgLst>
  <pc:docChgLst>
    <pc:chgData name="Caroline HAMMER" userId="e8950d66-20db-46c4-9e5b-5068b91838e3" providerId="ADAL" clId="{2DBC5F93-6747-4BB2-A14E-51305BE58239}"/>
    <pc:docChg chg="undo custSel modSld">
      <pc:chgData name="Caroline HAMMER" userId="e8950d66-20db-46c4-9e5b-5068b91838e3" providerId="ADAL" clId="{2DBC5F93-6747-4BB2-A14E-51305BE58239}" dt="2020-09-15T09:26:04.284" v="931" actId="1076"/>
      <pc:docMkLst>
        <pc:docMk/>
      </pc:docMkLst>
      <pc:sldChg chg="modSp">
        <pc:chgData name="Caroline HAMMER" userId="e8950d66-20db-46c4-9e5b-5068b91838e3" providerId="ADAL" clId="{2DBC5F93-6747-4BB2-A14E-51305BE58239}" dt="2020-09-15T08:36:13.761" v="18" actId="313"/>
        <pc:sldMkLst>
          <pc:docMk/>
          <pc:sldMk cId="67211086" sldId="315"/>
        </pc:sldMkLst>
        <pc:spChg chg="mod">
          <ac:chgData name="Caroline HAMMER" userId="e8950d66-20db-46c4-9e5b-5068b91838e3" providerId="ADAL" clId="{2DBC5F93-6747-4BB2-A14E-51305BE58239}" dt="2020-09-15T08:36:13.761" v="18" actId="313"/>
          <ac:spMkLst>
            <pc:docMk/>
            <pc:sldMk cId="67211086" sldId="315"/>
            <ac:spMk id="3" creationId="{00000000-0000-0000-0000-000000000000}"/>
          </ac:spMkLst>
        </pc:spChg>
      </pc:sldChg>
      <pc:sldChg chg="modSp">
        <pc:chgData name="Caroline HAMMER" userId="e8950d66-20db-46c4-9e5b-5068b91838e3" providerId="ADAL" clId="{2DBC5F93-6747-4BB2-A14E-51305BE58239}" dt="2020-09-15T09:17:28" v="796" actId="20577"/>
        <pc:sldMkLst>
          <pc:docMk/>
          <pc:sldMk cId="3536726757" sldId="316"/>
        </pc:sldMkLst>
        <pc:spChg chg="mod">
          <ac:chgData name="Caroline HAMMER" userId="e8950d66-20db-46c4-9e5b-5068b91838e3" providerId="ADAL" clId="{2DBC5F93-6747-4BB2-A14E-51305BE58239}" dt="2020-09-15T09:17:13.419" v="765" actId="14100"/>
          <ac:spMkLst>
            <pc:docMk/>
            <pc:sldMk cId="3536726757" sldId="316"/>
            <ac:spMk id="7" creationId="{00000000-0000-0000-0000-000000000000}"/>
          </ac:spMkLst>
        </pc:spChg>
        <pc:spChg chg="mod">
          <ac:chgData name="Caroline HAMMER" userId="e8950d66-20db-46c4-9e5b-5068b91838e3" providerId="ADAL" clId="{2DBC5F93-6747-4BB2-A14E-51305BE58239}" dt="2020-09-15T09:17:28" v="796" actId="20577"/>
          <ac:spMkLst>
            <pc:docMk/>
            <pc:sldMk cId="3536726757" sldId="316"/>
            <ac:spMk id="14" creationId="{6B5B6594-30FD-4D9C-BE60-55379391EF52}"/>
          </ac:spMkLst>
        </pc:spChg>
        <pc:spChg chg="mod">
          <ac:chgData name="Caroline HAMMER" userId="e8950d66-20db-46c4-9e5b-5068b91838e3" providerId="ADAL" clId="{2DBC5F93-6747-4BB2-A14E-51305BE58239}" dt="2020-09-15T09:17:05.737" v="764" actId="20577"/>
          <ac:spMkLst>
            <pc:docMk/>
            <pc:sldMk cId="3536726757" sldId="316"/>
            <ac:spMk id="15" creationId="{07D87046-9601-40B3-8F73-75A1F7B32064}"/>
          </ac:spMkLst>
        </pc:spChg>
      </pc:sldChg>
      <pc:sldChg chg="modSp">
        <pc:chgData name="Caroline HAMMER" userId="e8950d66-20db-46c4-9e5b-5068b91838e3" providerId="ADAL" clId="{2DBC5F93-6747-4BB2-A14E-51305BE58239}" dt="2020-09-15T09:10:59.943" v="662" actId="14100"/>
        <pc:sldMkLst>
          <pc:docMk/>
          <pc:sldMk cId="3260495025" sldId="317"/>
        </pc:sldMkLst>
        <pc:spChg chg="mod">
          <ac:chgData name="Caroline HAMMER" userId="e8950d66-20db-46c4-9e5b-5068b91838e3" providerId="ADAL" clId="{2DBC5F93-6747-4BB2-A14E-51305BE58239}" dt="2020-09-15T09:10:59.943" v="662" actId="14100"/>
          <ac:spMkLst>
            <pc:docMk/>
            <pc:sldMk cId="3260495025" sldId="317"/>
            <ac:spMk id="2" creationId="{728425DD-1AB6-4AFC-A8A0-C902C987213E}"/>
          </ac:spMkLst>
        </pc:spChg>
        <pc:spChg chg="mod">
          <ac:chgData name="Caroline HAMMER" userId="e8950d66-20db-46c4-9e5b-5068b91838e3" providerId="ADAL" clId="{2DBC5F93-6747-4BB2-A14E-51305BE58239}" dt="2020-09-15T08:41:49.770" v="182" actId="14100"/>
          <ac:spMkLst>
            <pc:docMk/>
            <pc:sldMk cId="3260495025" sldId="317"/>
            <ac:spMk id="5" creationId="{00000000-0000-0000-0000-000000000000}"/>
          </ac:spMkLst>
        </pc:spChg>
      </pc:sldChg>
      <pc:sldChg chg="modSp">
        <pc:chgData name="Caroline HAMMER" userId="e8950d66-20db-46c4-9e5b-5068b91838e3" providerId="ADAL" clId="{2DBC5F93-6747-4BB2-A14E-51305BE58239}" dt="2020-09-15T08:52:44.681" v="406" actId="1076"/>
        <pc:sldMkLst>
          <pc:docMk/>
          <pc:sldMk cId="3336352521" sldId="318"/>
        </pc:sldMkLst>
        <pc:spChg chg="mod">
          <ac:chgData name="Caroline HAMMER" userId="e8950d66-20db-46c4-9e5b-5068b91838e3" providerId="ADAL" clId="{2DBC5F93-6747-4BB2-A14E-51305BE58239}" dt="2020-09-15T08:52:19.649" v="403" actId="207"/>
          <ac:spMkLst>
            <pc:docMk/>
            <pc:sldMk cId="3336352521" sldId="318"/>
            <ac:spMk id="10" creationId="{00000000-0000-0000-0000-000000000000}"/>
          </ac:spMkLst>
        </pc:spChg>
        <pc:spChg chg="mod">
          <ac:chgData name="Caroline HAMMER" userId="e8950d66-20db-46c4-9e5b-5068b91838e3" providerId="ADAL" clId="{2DBC5F93-6747-4BB2-A14E-51305BE58239}" dt="2020-09-15T08:52:44.681" v="406" actId="1076"/>
          <ac:spMkLst>
            <pc:docMk/>
            <pc:sldMk cId="3336352521" sldId="318"/>
            <ac:spMk id="11" creationId="{00000000-0000-0000-0000-000000000000}"/>
          </ac:spMkLst>
        </pc:spChg>
        <pc:picChg chg="mod">
          <ac:chgData name="Caroline HAMMER" userId="e8950d66-20db-46c4-9e5b-5068b91838e3" providerId="ADAL" clId="{2DBC5F93-6747-4BB2-A14E-51305BE58239}" dt="2020-09-15T08:52:29.519" v="405" actId="1076"/>
          <ac:picMkLst>
            <pc:docMk/>
            <pc:sldMk cId="3336352521" sldId="318"/>
            <ac:picMk id="4" creationId="{2371D6BA-8074-4532-946E-A468BC29EF7D}"/>
          </ac:picMkLst>
        </pc:picChg>
      </pc:sldChg>
      <pc:sldChg chg="modSp">
        <pc:chgData name="Caroline HAMMER" userId="e8950d66-20db-46c4-9e5b-5068b91838e3" providerId="ADAL" clId="{2DBC5F93-6747-4BB2-A14E-51305BE58239}" dt="2020-09-15T09:16:40.281" v="720" actId="20577"/>
        <pc:sldMkLst>
          <pc:docMk/>
          <pc:sldMk cId="1487107094" sldId="319"/>
        </pc:sldMkLst>
        <pc:spChg chg="mod">
          <ac:chgData name="Caroline HAMMER" userId="e8950d66-20db-46c4-9e5b-5068b91838e3" providerId="ADAL" clId="{2DBC5F93-6747-4BB2-A14E-51305BE58239}" dt="2020-09-15T09:16:40.281" v="720" actId="20577"/>
          <ac:spMkLst>
            <pc:docMk/>
            <pc:sldMk cId="1487107094" sldId="319"/>
            <ac:spMk id="8" creationId="{00000000-0000-0000-0000-000000000000}"/>
          </ac:spMkLst>
        </pc:spChg>
      </pc:sldChg>
      <pc:sldChg chg="modAnim">
        <pc:chgData name="Caroline HAMMER" userId="e8950d66-20db-46c4-9e5b-5068b91838e3" providerId="ADAL" clId="{2DBC5F93-6747-4BB2-A14E-51305BE58239}" dt="2020-09-15T09:25:08.420" v="929"/>
        <pc:sldMkLst>
          <pc:docMk/>
          <pc:sldMk cId="3450737852" sldId="320"/>
        </pc:sldMkLst>
      </pc:sldChg>
      <pc:sldChg chg="modSp">
        <pc:chgData name="Caroline HAMMER" userId="e8950d66-20db-46c4-9e5b-5068b91838e3" providerId="ADAL" clId="{2DBC5F93-6747-4BB2-A14E-51305BE58239}" dt="2020-09-15T09:22:49.549" v="916" actId="1038"/>
        <pc:sldMkLst>
          <pc:docMk/>
          <pc:sldMk cId="1044677600" sldId="323"/>
        </pc:sldMkLst>
        <pc:spChg chg="mod">
          <ac:chgData name="Caroline HAMMER" userId="e8950d66-20db-46c4-9e5b-5068b91838e3" providerId="ADAL" clId="{2DBC5F93-6747-4BB2-A14E-51305BE58239}" dt="2020-09-15T09:18:59.407" v="802" actId="20577"/>
          <ac:spMkLst>
            <pc:docMk/>
            <pc:sldMk cId="1044677600" sldId="323"/>
            <ac:spMk id="22" creationId="{00000000-0000-0000-0000-000000000000}"/>
          </ac:spMkLst>
        </pc:spChg>
        <pc:spChg chg="mod">
          <ac:chgData name="Caroline HAMMER" userId="e8950d66-20db-46c4-9e5b-5068b91838e3" providerId="ADAL" clId="{2DBC5F93-6747-4BB2-A14E-51305BE58239}" dt="2020-09-15T09:19:28.530" v="809" actId="14100"/>
          <ac:spMkLst>
            <pc:docMk/>
            <pc:sldMk cId="1044677600" sldId="323"/>
            <ac:spMk id="23" creationId="{00000000-0000-0000-0000-000000000000}"/>
          </ac:spMkLst>
        </pc:spChg>
        <pc:spChg chg="mod">
          <ac:chgData name="Caroline HAMMER" userId="e8950d66-20db-46c4-9e5b-5068b91838e3" providerId="ADAL" clId="{2DBC5F93-6747-4BB2-A14E-51305BE58239}" dt="2020-09-15T09:20:47.100" v="844" actId="1036"/>
          <ac:spMkLst>
            <pc:docMk/>
            <pc:sldMk cId="1044677600" sldId="323"/>
            <ac:spMk id="24" creationId="{00000000-0000-0000-0000-000000000000}"/>
          </ac:spMkLst>
        </pc:spChg>
        <pc:spChg chg="mod">
          <ac:chgData name="Caroline HAMMER" userId="e8950d66-20db-46c4-9e5b-5068b91838e3" providerId="ADAL" clId="{2DBC5F93-6747-4BB2-A14E-51305BE58239}" dt="2020-09-15T09:21:11.895" v="856" actId="20577"/>
          <ac:spMkLst>
            <pc:docMk/>
            <pc:sldMk cId="1044677600" sldId="323"/>
            <ac:spMk id="26" creationId="{00000000-0000-0000-0000-000000000000}"/>
          </ac:spMkLst>
        </pc:spChg>
        <pc:spChg chg="mod">
          <ac:chgData name="Caroline HAMMER" userId="e8950d66-20db-46c4-9e5b-5068b91838e3" providerId="ADAL" clId="{2DBC5F93-6747-4BB2-A14E-51305BE58239}" dt="2020-09-15T09:20:10.305" v="829" actId="20577"/>
          <ac:spMkLst>
            <pc:docMk/>
            <pc:sldMk cId="1044677600" sldId="323"/>
            <ac:spMk id="28" creationId="{00000000-0000-0000-0000-000000000000}"/>
          </ac:spMkLst>
        </pc:spChg>
        <pc:spChg chg="mod">
          <ac:chgData name="Caroline HAMMER" userId="e8950d66-20db-46c4-9e5b-5068b91838e3" providerId="ADAL" clId="{2DBC5F93-6747-4BB2-A14E-51305BE58239}" dt="2020-09-15T09:21:44.991" v="880" actId="20577"/>
          <ac:spMkLst>
            <pc:docMk/>
            <pc:sldMk cId="1044677600" sldId="323"/>
            <ac:spMk id="31" creationId="{00000000-0000-0000-0000-000000000000}"/>
          </ac:spMkLst>
        </pc:spChg>
        <pc:spChg chg="mod">
          <ac:chgData name="Caroline HAMMER" userId="e8950d66-20db-46c4-9e5b-5068b91838e3" providerId="ADAL" clId="{2DBC5F93-6747-4BB2-A14E-51305BE58239}" dt="2020-09-15T09:21:57.489" v="886" actId="20577"/>
          <ac:spMkLst>
            <pc:docMk/>
            <pc:sldMk cId="1044677600" sldId="323"/>
            <ac:spMk id="32" creationId="{00000000-0000-0000-0000-000000000000}"/>
          </ac:spMkLst>
        </pc:spChg>
        <pc:spChg chg="mod">
          <ac:chgData name="Caroline HAMMER" userId="e8950d66-20db-46c4-9e5b-5068b91838e3" providerId="ADAL" clId="{2DBC5F93-6747-4BB2-A14E-51305BE58239}" dt="2020-09-15T09:22:49.549" v="916" actId="1038"/>
          <ac:spMkLst>
            <pc:docMk/>
            <pc:sldMk cId="1044677600" sldId="323"/>
            <ac:spMk id="33" creationId="{00000000-0000-0000-0000-000000000000}"/>
          </ac:spMkLst>
        </pc:spChg>
        <pc:spChg chg="mod">
          <ac:chgData name="Caroline HAMMER" userId="e8950d66-20db-46c4-9e5b-5068b91838e3" providerId="ADAL" clId="{2DBC5F93-6747-4BB2-A14E-51305BE58239}" dt="2020-09-15T09:03:17.195" v="548" actId="1076"/>
          <ac:spMkLst>
            <pc:docMk/>
            <pc:sldMk cId="1044677600" sldId="323"/>
            <ac:spMk id="55" creationId="{D5366A04-B9E3-4E23-A994-ACD398D55C2E}"/>
          </ac:spMkLst>
        </pc:spChg>
        <pc:picChg chg="mod">
          <ac:chgData name="Caroline HAMMER" userId="e8950d66-20db-46c4-9e5b-5068b91838e3" providerId="ADAL" clId="{2DBC5F93-6747-4BB2-A14E-51305BE58239}" dt="2020-09-15T09:21:51.237" v="881" actId="1076"/>
          <ac:picMkLst>
            <pc:docMk/>
            <pc:sldMk cId="1044677600" sldId="323"/>
            <ac:picMk id="58" creationId="{05A34FBE-19AA-46B7-A108-128B384D1EC1}"/>
          </ac:picMkLst>
        </pc:picChg>
      </pc:sldChg>
      <pc:sldChg chg="modSp">
        <pc:chgData name="Caroline HAMMER" userId="e8950d66-20db-46c4-9e5b-5068b91838e3" providerId="ADAL" clId="{2DBC5F93-6747-4BB2-A14E-51305BE58239}" dt="2020-09-15T08:40:51.738" v="154" actId="1076"/>
        <pc:sldMkLst>
          <pc:docMk/>
          <pc:sldMk cId="2041998720" sldId="327"/>
        </pc:sldMkLst>
        <pc:spChg chg="mod">
          <ac:chgData name="Caroline HAMMER" userId="e8950d66-20db-46c4-9e5b-5068b91838e3" providerId="ADAL" clId="{2DBC5F93-6747-4BB2-A14E-51305BE58239}" dt="2020-09-15T08:40:07.161" v="121" actId="1035"/>
          <ac:spMkLst>
            <pc:docMk/>
            <pc:sldMk cId="2041998720" sldId="327"/>
            <ac:spMk id="6" creationId="{9DB75BD1-5543-4D62-BC16-DF05E5446BB5}"/>
          </ac:spMkLst>
        </pc:spChg>
        <pc:spChg chg="mod">
          <ac:chgData name="Caroline HAMMER" userId="e8950d66-20db-46c4-9e5b-5068b91838e3" providerId="ADAL" clId="{2DBC5F93-6747-4BB2-A14E-51305BE58239}" dt="2020-09-15T08:40:26.421" v="152" actId="1035"/>
          <ac:spMkLst>
            <pc:docMk/>
            <pc:sldMk cId="2041998720" sldId="327"/>
            <ac:spMk id="8" creationId="{B612C03B-7F9A-4DD5-A755-0426AA115082}"/>
          </ac:spMkLst>
        </pc:spChg>
        <pc:spChg chg="mod">
          <ac:chgData name="Caroline HAMMER" userId="e8950d66-20db-46c4-9e5b-5068b91838e3" providerId="ADAL" clId="{2DBC5F93-6747-4BB2-A14E-51305BE58239}" dt="2020-09-15T08:40:39.807" v="153" actId="14100"/>
          <ac:spMkLst>
            <pc:docMk/>
            <pc:sldMk cId="2041998720" sldId="327"/>
            <ac:spMk id="9" creationId="{79B64D62-8085-4863-99AF-5BDA4D3BB1B1}"/>
          </ac:spMkLst>
        </pc:spChg>
        <pc:picChg chg="mod">
          <ac:chgData name="Caroline HAMMER" userId="e8950d66-20db-46c4-9e5b-5068b91838e3" providerId="ADAL" clId="{2DBC5F93-6747-4BB2-A14E-51305BE58239}" dt="2020-09-15T08:40:51.738" v="154" actId="1076"/>
          <ac:picMkLst>
            <pc:docMk/>
            <pc:sldMk cId="2041998720" sldId="327"/>
            <ac:picMk id="3" creationId="{2371D6BA-8074-4532-946E-A468BC29EF7D}"/>
          </ac:picMkLst>
        </pc:picChg>
      </pc:sldChg>
      <pc:sldChg chg="addSp modSp modAnim">
        <pc:chgData name="Caroline HAMMER" userId="e8950d66-20db-46c4-9e5b-5068b91838e3" providerId="ADAL" clId="{2DBC5F93-6747-4BB2-A14E-51305BE58239}" dt="2020-09-15T09:15:05.342" v="718"/>
        <pc:sldMkLst>
          <pc:docMk/>
          <pc:sldMk cId="2100410816" sldId="330"/>
        </pc:sldMkLst>
        <pc:spChg chg="mod">
          <ac:chgData name="Caroline HAMMER" userId="e8950d66-20db-46c4-9e5b-5068b91838e3" providerId="ADAL" clId="{2DBC5F93-6747-4BB2-A14E-51305BE58239}" dt="2020-09-15T09:12:49.266" v="686" actId="1076"/>
          <ac:spMkLst>
            <pc:docMk/>
            <pc:sldMk cId="2100410816" sldId="330"/>
            <ac:spMk id="2" creationId="{728425DD-1AB6-4AFC-A8A0-C902C987213E}"/>
          </ac:spMkLst>
        </pc:spChg>
        <pc:spChg chg="mod">
          <ac:chgData name="Caroline HAMMER" userId="e8950d66-20db-46c4-9e5b-5068b91838e3" providerId="ADAL" clId="{2DBC5F93-6747-4BB2-A14E-51305BE58239}" dt="2020-09-15T08:51:27.879" v="399" actId="20577"/>
          <ac:spMkLst>
            <pc:docMk/>
            <pc:sldMk cId="2100410816" sldId="330"/>
            <ac:spMk id="3" creationId="{9E0E4F83-C48F-436B-85D1-0F393E8649C6}"/>
          </ac:spMkLst>
        </pc:spChg>
        <pc:spChg chg="mod">
          <ac:chgData name="Caroline HAMMER" userId="e8950d66-20db-46c4-9e5b-5068b91838e3" providerId="ADAL" clId="{2DBC5F93-6747-4BB2-A14E-51305BE58239}" dt="2020-09-15T08:50:42.873" v="390" actId="1076"/>
          <ac:spMkLst>
            <pc:docMk/>
            <pc:sldMk cId="2100410816" sldId="330"/>
            <ac:spMk id="5" creationId="{00000000-0000-0000-0000-000000000000}"/>
          </ac:spMkLst>
        </pc:spChg>
        <pc:spChg chg="add mod">
          <ac:chgData name="Caroline HAMMER" userId="e8950d66-20db-46c4-9e5b-5068b91838e3" providerId="ADAL" clId="{2DBC5F93-6747-4BB2-A14E-51305BE58239}" dt="2020-09-15T09:14:33.982" v="714" actId="1037"/>
          <ac:spMkLst>
            <pc:docMk/>
            <pc:sldMk cId="2100410816" sldId="330"/>
            <ac:spMk id="8" creationId="{954AF362-156D-4DFB-B649-AE8ECD5FE35F}"/>
          </ac:spMkLst>
        </pc:spChg>
        <pc:grpChg chg="add mod">
          <ac:chgData name="Caroline HAMMER" userId="e8950d66-20db-46c4-9e5b-5068b91838e3" providerId="ADAL" clId="{2DBC5F93-6747-4BB2-A14E-51305BE58239}" dt="2020-09-15T09:12:55.535" v="688" actId="1076"/>
          <ac:grpSpMkLst>
            <pc:docMk/>
            <pc:sldMk cId="2100410816" sldId="330"/>
            <ac:grpSpMk id="7" creationId="{ECA43468-ABD8-40F3-A4CD-FF5EC69A77F1}"/>
          </ac:grpSpMkLst>
        </pc:grpChg>
        <pc:picChg chg="mod">
          <ac:chgData name="Caroline HAMMER" userId="e8950d66-20db-46c4-9e5b-5068b91838e3" providerId="ADAL" clId="{2DBC5F93-6747-4BB2-A14E-51305BE58239}" dt="2020-09-15T08:51:04.605" v="396" actId="1076"/>
          <ac:picMkLst>
            <pc:docMk/>
            <pc:sldMk cId="2100410816" sldId="330"/>
            <ac:picMk id="22" creationId="{00000000-0000-0000-0000-000000000000}"/>
          </ac:picMkLst>
        </pc:picChg>
        <pc:picChg chg="mod">
          <ac:chgData name="Caroline HAMMER" userId="e8950d66-20db-46c4-9e5b-5068b91838e3" providerId="ADAL" clId="{2DBC5F93-6747-4BB2-A14E-51305BE58239}" dt="2020-09-15T09:14:42.338" v="715" actId="1076"/>
          <ac:picMkLst>
            <pc:docMk/>
            <pc:sldMk cId="2100410816" sldId="330"/>
            <ac:picMk id="23" creationId="{54EA37D9-ACFF-41D3-B938-43C186B1DC07}"/>
          </ac:picMkLst>
        </pc:picChg>
        <pc:picChg chg="mod">
          <ac:chgData name="Caroline HAMMER" userId="e8950d66-20db-46c4-9e5b-5068b91838e3" providerId="ADAL" clId="{2DBC5F93-6747-4BB2-A14E-51305BE58239}" dt="2020-09-15T09:12:59.547" v="689" actId="1076"/>
          <ac:picMkLst>
            <pc:docMk/>
            <pc:sldMk cId="2100410816" sldId="330"/>
            <ac:picMk id="29" creationId="{64E38609-BD68-4003-A12F-244F57C130A2}"/>
          </ac:picMkLst>
        </pc:picChg>
        <pc:picChg chg="mod">
          <ac:chgData name="Caroline HAMMER" userId="e8950d66-20db-46c4-9e5b-5068b91838e3" providerId="ADAL" clId="{2DBC5F93-6747-4BB2-A14E-51305BE58239}" dt="2020-09-15T08:48:17.347" v="286" actId="164"/>
          <ac:picMkLst>
            <pc:docMk/>
            <pc:sldMk cId="2100410816" sldId="330"/>
            <ac:picMk id="54" creationId="{00000000-0000-0000-0000-000000000000}"/>
          </ac:picMkLst>
        </pc:picChg>
        <pc:picChg chg="mod">
          <ac:chgData name="Caroline HAMMER" userId="e8950d66-20db-46c4-9e5b-5068b91838e3" providerId="ADAL" clId="{2DBC5F93-6747-4BB2-A14E-51305BE58239}" dt="2020-09-15T08:48:17.347" v="286" actId="164"/>
          <ac:picMkLst>
            <pc:docMk/>
            <pc:sldMk cId="2100410816" sldId="330"/>
            <ac:picMk id="55" creationId="{00000000-0000-0000-0000-000000000000}"/>
          </ac:picMkLst>
        </pc:picChg>
        <pc:picChg chg="mod">
          <ac:chgData name="Caroline HAMMER" userId="e8950d66-20db-46c4-9e5b-5068b91838e3" providerId="ADAL" clId="{2DBC5F93-6747-4BB2-A14E-51305BE58239}" dt="2020-09-15T08:51:07.328" v="398" actId="1076"/>
          <ac:picMkLst>
            <pc:docMk/>
            <pc:sldMk cId="2100410816" sldId="330"/>
            <ac:picMk id="1036" creationId="{00000000-0000-0000-0000-000000000000}"/>
          </ac:picMkLst>
        </pc:picChg>
      </pc:sldChg>
      <pc:sldChg chg="modSp">
        <pc:chgData name="Caroline HAMMER" userId="e8950d66-20db-46c4-9e5b-5068b91838e3" providerId="ADAL" clId="{2DBC5F93-6747-4BB2-A14E-51305BE58239}" dt="2020-09-15T09:00:34.030" v="508" actId="20577"/>
        <pc:sldMkLst>
          <pc:docMk/>
          <pc:sldMk cId="1283429925" sldId="331"/>
        </pc:sldMkLst>
        <pc:spChg chg="mod">
          <ac:chgData name="Caroline HAMMER" userId="e8950d66-20db-46c4-9e5b-5068b91838e3" providerId="ADAL" clId="{2DBC5F93-6747-4BB2-A14E-51305BE58239}" dt="2020-09-15T09:00:34.030" v="508" actId="20577"/>
          <ac:spMkLst>
            <pc:docMk/>
            <pc:sldMk cId="1283429925" sldId="331"/>
            <ac:spMk id="2" creationId="{7E5E2002-AB70-4209-B7B2-FDE16CA75303}"/>
          </ac:spMkLst>
        </pc:spChg>
      </pc:sldChg>
      <pc:sldChg chg="modSp">
        <pc:chgData name="Caroline HAMMER" userId="e8950d66-20db-46c4-9e5b-5068b91838e3" providerId="ADAL" clId="{2DBC5F93-6747-4BB2-A14E-51305BE58239}" dt="2020-09-15T09:04:42.145" v="589" actId="14100"/>
        <pc:sldMkLst>
          <pc:docMk/>
          <pc:sldMk cId="2057238033" sldId="332"/>
        </pc:sldMkLst>
        <pc:spChg chg="mod">
          <ac:chgData name="Caroline HAMMER" userId="e8950d66-20db-46c4-9e5b-5068b91838e3" providerId="ADAL" clId="{2DBC5F93-6747-4BB2-A14E-51305BE58239}" dt="2020-09-15T09:04:42.145" v="589" actId="14100"/>
          <ac:spMkLst>
            <pc:docMk/>
            <pc:sldMk cId="2057238033" sldId="332"/>
            <ac:spMk id="9" creationId="{2FDA2407-BEB0-471E-824B-37BBF668C133}"/>
          </ac:spMkLst>
        </pc:spChg>
        <pc:spChg chg="mod">
          <ac:chgData name="Caroline HAMMER" userId="e8950d66-20db-46c4-9e5b-5068b91838e3" providerId="ADAL" clId="{2DBC5F93-6747-4BB2-A14E-51305BE58239}" dt="2020-09-15T09:04:24.992" v="586" actId="20577"/>
          <ac:spMkLst>
            <pc:docMk/>
            <pc:sldMk cId="2057238033" sldId="332"/>
            <ac:spMk id="16" creationId="{F1E8FD3D-9DDE-4D6D-B02D-020F4A9FE0A3}"/>
          </ac:spMkLst>
        </pc:spChg>
      </pc:sldChg>
      <pc:sldChg chg="modSp">
        <pc:chgData name="Caroline HAMMER" userId="e8950d66-20db-46c4-9e5b-5068b91838e3" providerId="ADAL" clId="{2DBC5F93-6747-4BB2-A14E-51305BE58239}" dt="2020-09-15T09:09:29.121" v="648" actId="20577"/>
        <pc:sldMkLst>
          <pc:docMk/>
          <pc:sldMk cId="2945944565" sldId="334"/>
        </pc:sldMkLst>
        <pc:spChg chg="mod">
          <ac:chgData name="Caroline HAMMER" userId="e8950d66-20db-46c4-9e5b-5068b91838e3" providerId="ADAL" clId="{2DBC5F93-6747-4BB2-A14E-51305BE58239}" dt="2020-09-15T09:09:29.121" v="648" actId="20577"/>
          <ac:spMkLst>
            <pc:docMk/>
            <pc:sldMk cId="2945944565" sldId="334"/>
            <ac:spMk id="4" creationId="{47AA88BC-1CD4-4F85-ABAD-6E5AD07665C8}"/>
          </ac:spMkLst>
        </pc:spChg>
      </pc:sldChg>
      <pc:sldChg chg="modSp">
        <pc:chgData name="Caroline HAMMER" userId="e8950d66-20db-46c4-9e5b-5068b91838e3" providerId="ADAL" clId="{2DBC5F93-6747-4BB2-A14E-51305BE58239}" dt="2020-09-15T09:26:04.284" v="931" actId="1076"/>
        <pc:sldMkLst>
          <pc:docMk/>
          <pc:sldMk cId="2749079194" sldId="335"/>
        </pc:sldMkLst>
        <pc:spChg chg="mod">
          <ac:chgData name="Caroline HAMMER" userId="e8950d66-20db-46c4-9e5b-5068b91838e3" providerId="ADAL" clId="{2DBC5F93-6747-4BB2-A14E-51305BE58239}" dt="2020-09-15T09:05:46.505" v="591" actId="20577"/>
          <ac:spMkLst>
            <pc:docMk/>
            <pc:sldMk cId="2749079194" sldId="335"/>
            <ac:spMk id="3" creationId="{64248EA0-47FE-4837-A635-895D89751942}"/>
          </ac:spMkLst>
        </pc:spChg>
        <pc:spChg chg="mod">
          <ac:chgData name="Caroline HAMMER" userId="e8950d66-20db-46c4-9e5b-5068b91838e3" providerId="ADAL" clId="{2DBC5F93-6747-4BB2-A14E-51305BE58239}" dt="2020-09-15T09:26:04.284" v="931" actId="1076"/>
          <ac:spMkLst>
            <pc:docMk/>
            <pc:sldMk cId="2749079194" sldId="335"/>
            <ac:spMk id="5" creationId="{6D3A410F-9FE2-4CC4-86EF-DCC8B8FC94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B424E-EC3A-4CDA-83A3-1EECF35AAA02}" type="datetimeFigureOut">
              <a:rPr lang="en-GB" smtClean="0"/>
              <a:t>15/09/2020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D8C7A-DEC9-4C53-9D7D-E73C52F895B2}" type="slidenum">
              <a:rPr lang="en-GB" smtClean="0"/>
              <a:t>‹#›</a:t>
            </a:fld>
            <a:endParaRPr lang="en-GB"/>
          </a:p>
        </p:txBody>
      </p:sp>
    </p:spTree>
    <p:extLst>
      <p:ext uri="{BB962C8B-B14F-4D97-AF65-F5344CB8AC3E}">
        <p14:creationId xmlns:p14="http://schemas.microsoft.com/office/powerpoint/2010/main" val="404609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FD8C7A-DEC9-4C53-9D7D-E73C52F895B2}" type="slidenum">
              <a:rPr lang="en-GB" smtClean="0"/>
              <a:t>1</a:t>
            </a:fld>
            <a:endParaRPr lang="en-GB"/>
          </a:p>
        </p:txBody>
      </p:sp>
    </p:spTree>
    <p:extLst>
      <p:ext uri="{BB962C8B-B14F-4D97-AF65-F5344CB8AC3E}">
        <p14:creationId xmlns:p14="http://schemas.microsoft.com/office/powerpoint/2010/main" val="109063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FD8C7A-DEC9-4C53-9D7D-E73C52F895B2}" type="slidenum">
              <a:rPr lang="en-GB" smtClean="0"/>
              <a:t>2</a:t>
            </a:fld>
            <a:endParaRPr lang="en-GB"/>
          </a:p>
        </p:txBody>
      </p:sp>
    </p:spTree>
    <p:extLst>
      <p:ext uri="{BB962C8B-B14F-4D97-AF65-F5344CB8AC3E}">
        <p14:creationId xmlns:p14="http://schemas.microsoft.com/office/powerpoint/2010/main" val="149595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FD8C7A-DEC9-4C53-9D7D-E73C52F895B2}" type="slidenum">
              <a:rPr lang="en-GB" smtClean="0"/>
              <a:t>5</a:t>
            </a:fld>
            <a:endParaRPr lang="en-GB"/>
          </a:p>
        </p:txBody>
      </p:sp>
    </p:spTree>
    <p:extLst>
      <p:ext uri="{BB962C8B-B14F-4D97-AF65-F5344CB8AC3E}">
        <p14:creationId xmlns:p14="http://schemas.microsoft.com/office/powerpoint/2010/main" val="299844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FD8C7A-DEC9-4C53-9D7D-E73C52F895B2}" type="slidenum">
              <a:rPr lang="en-GB" smtClean="0"/>
              <a:t>6</a:t>
            </a:fld>
            <a:endParaRPr lang="en-GB"/>
          </a:p>
        </p:txBody>
      </p:sp>
    </p:spTree>
    <p:extLst>
      <p:ext uri="{BB962C8B-B14F-4D97-AF65-F5344CB8AC3E}">
        <p14:creationId xmlns:p14="http://schemas.microsoft.com/office/powerpoint/2010/main" val="348944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FD8C7A-DEC9-4C53-9D7D-E73C52F895B2}" type="slidenum">
              <a:rPr lang="en-GB" smtClean="0"/>
              <a:t>7</a:t>
            </a:fld>
            <a:endParaRPr lang="en-GB"/>
          </a:p>
        </p:txBody>
      </p:sp>
    </p:spTree>
    <p:extLst>
      <p:ext uri="{BB962C8B-B14F-4D97-AF65-F5344CB8AC3E}">
        <p14:creationId xmlns:p14="http://schemas.microsoft.com/office/powerpoint/2010/main" val="276941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28230"/>
            <a:ext cx="5486400" cy="4406861"/>
          </a:xfrm>
        </p:spPr>
        <p:txBody>
          <a:bodyPr/>
          <a:lstStyle/>
          <a:p>
            <a:r>
              <a:rPr lang="en-GB" b="1" dirty="0"/>
              <a:t> </a:t>
            </a:r>
            <a:endParaRPr lang="en-GB" dirty="0"/>
          </a:p>
          <a:p>
            <a:endParaRPr lang="en-GB" b="1" dirty="0"/>
          </a:p>
          <a:p>
            <a:endParaRPr lang="en-GB" sz="1100" dirty="0"/>
          </a:p>
          <a:p>
            <a:r>
              <a:rPr lang="en-GB" b="1" dirty="0"/>
              <a:t> </a:t>
            </a:r>
          </a:p>
          <a:p>
            <a:endParaRPr lang="en-GB" dirty="0"/>
          </a:p>
          <a:p>
            <a:r>
              <a:rPr lang="en-GB" dirty="0"/>
              <a:t> </a:t>
            </a:r>
          </a:p>
        </p:txBody>
      </p:sp>
      <p:sp>
        <p:nvSpPr>
          <p:cNvPr id="4" name="Slide Number Placeholder 3"/>
          <p:cNvSpPr>
            <a:spLocks noGrp="1"/>
          </p:cNvSpPr>
          <p:nvPr>
            <p:ph type="sldNum" sz="quarter" idx="5"/>
          </p:nvPr>
        </p:nvSpPr>
        <p:spPr>
          <a:xfrm>
            <a:off x="3886200" y="8685213"/>
            <a:ext cx="2971800" cy="458787"/>
          </a:xfrm>
        </p:spPr>
        <p:txBody>
          <a:bodyPr/>
          <a:lstStyle/>
          <a:p>
            <a:fld id="{A4FD8C7A-DEC9-4C53-9D7D-E73C52F895B2}" type="slidenum">
              <a:rPr lang="en-GB" smtClean="0"/>
              <a:t>9</a:t>
            </a:fld>
            <a:endParaRPr lang="en-GB" dirty="0"/>
          </a:p>
        </p:txBody>
      </p:sp>
      <p:sp>
        <p:nvSpPr>
          <p:cNvPr id="5" name="TextBox 4">
            <a:extLst>
              <a:ext uri="{FF2B5EF4-FFF2-40B4-BE49-F238E27FC236}">
                <a16:creationId xmlns:a16="http://schemas.microsoft.com/office/drawing/2014/main" id="{5AB9F0C9-5F1E-4A90-ABFE-F4F370513680}"/>
              </a:ext>
            </a:extLst>
          </p:cNvPr>
          <p:cNvSpPr txBox="1"/>
          <p:nvPr/>
        </p:nvSpPr>
        <p:spPr>
          <a:xfrm>
            <a:off x="685800" y="4487853"/>
            <a:ext cx="5486400" cy="307777"/>
          </a:xfrm>
          <a:prstGeom prst="rect">
            <a:avLst/>
          </a:prstGeom>
          <a:noFill/>
        </p:spPr>
        <p:txBody>
          <a:bodyPr wrap="square" rtlCol="0">
            <a:spAutoFit/>
          </a:bodyPr>
          <a:lstStyle/>
          <a:p>
            <a:r>
              <a:rPr lang="en-GB" sz="1400" dirty="0"/>
              <a:t>See final 2 slides for additional notes.</a:t>
            </a:r>
          </a:p>
        </p:txBody>
      </p:sp>
    </p:spTree>
    <p:extLst>
      <p:ext uri="{BB962C8B-B14F-4D97-AF65-F5344CB8AC3E}">
        <p14:creationId xmlns:p14="http://schemas.microsoft.com/office/powerpoint/2010/main" val="378777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FD8C7A-DEC9-4C53-9D7D-E73C52F895B2}" type="slidenum">
              <a:rPr lang="en-GB" smtClean="0"/>
              <a:t>10</a:t>
            </a:fld>
            <a:endParaRPr lang="en-GB"/>
          </a:p>
        </p:txBody>
      </p:sp>
    </p:spTree>
    <p:extLst>
      <p:ext uri="{BB962C8B-B14F-4D97-AF65-F5344CB8AC3E}">
        <p14:creationId xmlns:p14="http://schemas.microsoft.com/office/powerpoint/2010/main" val="2070491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25</a:t>
            </a:r>
            <a:r>
              <a:rPr lang="en-GB" sz="1100" b="1" baseline="30000" dirty="0"/>
              <a:t>th</a:t>
            </a:r>
            <a:r>
              <a:rPr lang="en-GB" sz="1100" b="1" dirty="0"/>
              <a:t> April 1874  </a:t>
            </a:r>
            <a:r>
              <a:rPr lang="en-GB" sz="1100" dirty="0"/>
              <a:t>Marconi’s father was a rich Italian and his mother Irish-Scottish. He has an older brother called Alfonso.</a:t>
            </a:r>
          </a:p>
          <a:p>
            <a:r>
              <a:rPr lang="en-GB" sz="1100" b="1" dirty="0"/>
              <a:t>1895 </a:t>
            </a:r>
            <a:r>
              <a:rPr lang="en-GB" sz="1100" dirty="0"/>
              <a:t>Marconi did not do well at school but was very interested in science and did lots of experiments with electricity and radio waves, to find a way to send morse code messages without using wires. He called this wireless telegraphy. </a:t>
            </a:r>
          </a:p>
          <a:p>
            <a:r>
              <a:rPr lang="en-GB" sz="1100" b="1" dirty="0"/>
              <a:t>1899 </a:t>
            </a:r>
            <a:r>
              <a:rPr lang="en-GB" sz="1100" dirty="0"/>
              <a:t>Marconi has come to England because the Italian Government did not support him with his wireless telegraphy experiments. Marconi presented his discovery to the British Post Office (responsible for all communications) and secured funding. His cousin helped him a building in Hall Street in Chelmsford, which </a:t>
            </a:r>
            <a:r>
              <a:rPr lang="en-GB" sz="1100" dirty="0" err="1"/>
              <a:t>becames</a:t>
            </a:r>
            <a:r>
              <a:rPr lang="en-GB" sz="1100" dirty="0"/>
              <a:t> the world’s first wireless telegraphy factory in 1899. </a:t>
            </a:r>
          </a:p>
          <a:p>
            <a:r>
              <a:rPr lang="en-GB" sz="1100" b="1" dirty="0"/>
              <a:t>12 December 1901</a:t>
            </a:r>
            <a:r>
              <a:rPr lang="en-GB" sz="1100" dirty="0"/>
              <a:t> </a:t>
            </a:r>
            <a:r>
              <a:rPr lang="en-GB" dirty="0"/>
              <a:t> Marconi set up a transmitter aerial in </a:t>
            </a:r>
            <a:r>
              <a:rPr lang="en-GB" dirty="0" err="1"/>
              <a:t>Poldhu</a:t>
            </a:r>
            <a:r>
              <a:rPr lang="en-GB" dirty="0"/>
              <a:t>, England and aerial and receiver in Newfoundland, Canada, to send and receive a morse signal wirelessly across the Atlantic. People said that it couldn’t be done, but Marconi was determined. Disaster struck when gales in Newfoundland blew down the masts holding up the aerial. With no time to rebuild them, the aerial wire  attached to a large kite and on 12 December Marconi hears the faint Morse code for the letter “S” (dot </a:t>
            </a:r>
            <a:r>
              <a:rPr lang="en-GB" dirty="0" err="1"/>
              <a:t>dot</a:t>
            </a:r>
            <a:r>
              <a:rPr lang="en-GB" dirty="0"/>
              <a:t> dot). Newspapers said, Marconi and his assistants “flew a kite and changed the world”.  </a:t>
            </a:r>
          </a:p>
          <a:p>
            <a:endParaRPr lang="en-GB" dirty="0"/>
          </a:p>
        </p:txBody>
      </p:sp>
      <p:sp>
        <p:nvSpPr>
          <p:cNvPr id="4" name="Slide Number Placeholder 3"/>
          <p:cNvSpPr>
            <a:spLocks noGrp="1"/>
          </p:cNvSpPr>
          <p:nvPr>
            <p:ph type="sldNum" sz="quarter" idx="5"/>
          </p:nvPr>
        </p:nvSpPr>
        <p:spPr/>
        <p:txBody>
          <a:bodyPr/>
          <a:lstStyle/>
          <a:p>
            <a:fld id="{A4FD8C7A-DEC9-4C53-9D7D-E73C52F895B2}" type="slidenum">
              <a:rPr lang="en-GB" smtClean="0"/>
              <a:t>13</a:t>
            </a:fld>
            <a:endParaRPr lang="en-GB" dirty="0"/>
          </a:p>
        </p:txBody>
      </p:sp>
    </p:spTree>
    <p:extLst>
      <p:ext uri="{BB962C8B-B14F-4D97-AF65-F5344CB8AC3E}">
        <p14:creationId xmlns:p14="http://schemas.microsoft.com/office/powerpoint/2010/main" val="314203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25</a:t>
            </a:r>
            <a:r>
              <a:rPr lang="en-GB" sz="1100" b="1" baseline="30000" dirty="0"/>
              <a:t>th</a:t>
            </a:r>
            <a:r>
              <a:rPr lang="en-GB" sz="1100" b="1" dirty="0"/>
              <a:t> April 1874  </a:t>
            </a:r>
            <a:r>
              <a:rPr lang="en-GB" sz="1100" dirty="0"/>
              <a:t>Marconi’s father was a rich Italian and his mother Irish-Scottish. He has an older brother called Alfonso.</a:t>
            </a:r>
          </a:p>
          <a:p>
            <a:r>
              <a:rPr lang="en-GB" sz="1100" b="1" dirty="0"/>
              <a:t>1895 </a:t>
            </a:r>
            <a:r>
              <a:rPr lang="en-GB" sz="1100" dirty="0"/>
              <a:t>Marconi did not do well at school but was very interested in science and did lots of experiments with electricity and radio waves, to find a way to send morse code messages without using wires. He called this wireless telegraphy. </a:t>
            </a:r>
          </a:p>
          <a:p>
            <a:r>
              <a:rPr lang="en-GB" sz="1100" b="1" dirty="0"/>
              <a:t>1899 </a:t>
            </a:r>
            <a:r>
              <a:rPr lang="en-GB" sz="1100" dirty="0"/>
              <a:t>Marconi has come to England because the Italian Government did not support him with his wireless telegraphy experiments. Marconi presented his discovery to the British Post Office (responsible for all communications) and secured funding. His cousin helped him a building in Hall Street in Chelmsford, which </a:t>
            </a:r>
            <a:r>
              <a:rPr lang="en-GB" sz="1100" dirty="0" err="1"/>
              <a:t>becames</a:t>
            </a:r>
            <a:r>
              <a:rPr lang="en-GB" sz="1100" dirty="0"/>
              <a:t> the world’s first wireless telegraphy factory in 1899. </a:t>
            </a:r>
          </a:p>
          <a:p>
            <a:r>
              <a:rPr lang="en-GB" sz="1100" b="1" dirty="0"/>
              <a:t>12 December 1901</a:t>
            </a:r>
            <a:r>
              <a:rPr lang="en-GB" sz="1100" dirty="0"/>
              <a:t> </a:t>
            </a:r>
            <a:r>
              <a:rPr lang="en-GB" dirty="0"/>
              <a:t> Marconi set up a transmitter aerial in </a:t>
            </a:r>
            <a:r>
              <a:rPr lang="en-GB" dirty="0" err="1"/>
              <a:t>Poldhu</a:t>
            </a:r>
            <a:r>
              <a:rPr lang="en-GB" dirty="0"/>
              <a:t>, England and aerial and receiver in Newfoundland, Canada, to send and receive a morse signal wirelessly across the Atlantic. People said that it couldn’t be done, but Marconi was determined. Disaster struck when gales in Newfoundland blew down the masts holding up the aerial. With no time to rebuild them, the aerial wire  attached to a large kite and on 12 December Marconi hears the faint Morse code for the letter “S” (dot </a:t>
            </a:r>
            <a:r>
              <a:rPr lang="en-GB" dirty="0" err="1"/>
              <a:t>dot</a:t>
            </a:r>
            <a:r>
              <a:rPr lang="en-GB" dirty="0"/>
              <a:t> dot). Newspapers said, Marconi and his assistants “flew a kite and changed the world”.  </a:t>
            </a:r>
          </a:p>
          <a:p>
            <a:endParaRPr lang="en-GB" dirty="0"/>
          </a:p>
        </p:txBody>
      </p:sp>
      <p:sp>
        <p:nvSpPr>
          <p:cNvPr id="4" name="Slide Number Placeholder 3"/>
          <p:cNvSpPr>
            <a:spLocks noGrp="1"/>
          </p:cNvSpPr>
          <p:nvPr>
            <p:ph type="sldNum" sz="quarter" idx="5"/>
          </p:nvPr>
        </p:nvSpPr>
        <p:spPr/>
        <p:txBody>
          <a:bodyPr/>
          <a:lstStyle/>
          <a:p>
            <a:fld id="{A4FD8C7A-DEC9-4C53-9D7D-E73C52F895B2}" type="slidenum">
              <a:rPr lang="en-GB" smtClean="0"/>
              <a:t>14</a:t>
            </a:fld>
            <a:endParaRPr lang="en-GB" dirty="0"/>
          </a:p>
        </p:txBody>
      </p:sp>
    </p:spTree>
    <p:extLst>
      <p:ext uri="{BB962C8B-B14F-4D97-AF65-F5344CB8AC3E}">
        <p14:creationId xmlns:p14="http://schemas.microsoft.com/office/powerpoint/2010/main" val="342761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7652-6622-4886-86D8-352128C4B1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02F2F5-083E-404A-9250-6CB3D59B4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BAEB18-05A7-47D5-B0FC-3C530407CECC}"/>
              </a:ext>
            </a:extLst>
          </p:cNvPr>
          <p:cNvSpPr>
            <a:spLocks noGrp="1"/>
          </p:cNvSpPr>
          <p:nvPr>
            <p:ph type="dt" sz="half" idx="10"/>
          </p:nvPr>
        </p:nvSpPr>
        <p:spPr/>
        <p:txBody>
          <a:bodyPr/>
          <a:lstStyle/>
          <a:p>
            <a:fld id="{9EFA789D-ABA7-46F3-9448-401FAC37FF81}" type="datetimeFigureOut">
              <a:rPr lang="en-GB" smtClean="0"/>
              <a:t>15/09/2020</a:t>
            </a:fld>
            <a:endParaRPr lang="en-GB"/>
          </a:p>
        </p:txBody>
      </p:sp>
      <p:sp>
        <p:nvSpPr>
          <p:cNvPr id="5" name="Footer Placeholder 4">
            <a:extLst>
              <a:ext uri="{FF2B5EF4-FFF2-40B4-BE49-F238E27FC236}">
                <a16:creationId xmlns:a16="http://schemas.microsoft.com/office/drawing/2014/main" id="{E93D90BB-293F-4695-B98A-F2FEBFA04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C05584-8067-47EF-99CC-369B93EFBA91}"/>
              </a:ext>
            </a:extLst>
          </p:cNvPr>
          <p:cNvSpPr>
            <a:spLocks noGrp="1"/>
          </p:cNvSpPr>
          <p:nvPr>
            <p:ph type="sldNum" sz="quarter" idx="12"/>
          </p:nvPr>
        </p:nvSpPr>
        <p:spPr/>
        <p:txBody>
          <a:bodyPr/>
          <a:lstStyle/>
          <a:p>
            <a:fld id="{4511E9F4-8545-4276-8162-2C4DCFAC8293}" type="slidenum">
              <a:rPr lang="en-GB" smtClean="0"/>
              <a:t>‹#›</a:t>
            </a:fld>
            <a:endParaRPr lang="en-GB"/>
          </a:p>
        </p:txBody>
      </p:sp>
    </p:spTree>
    <p:extLst>
      <p:ext uri="{BB962C8B-B14F-4D97-AF65-F5344CB8AC3E}">
        <p14:creationId xmlns:p14="http://schemas.microsoft.com/office/powerpoint/2010/main" val="333293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45AE-9D0E-4335-97A6-BACAB117A0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F6FC6B-FB8B-4D57-8507-4327845FF0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67FECF-15B3-408F-8AD7-C51BFA88338A}"/>
              </a:ext>
            </a:extLst>
          </p:cNvPr>
          <p:cNvSpPr>
            <a:spLocks noGrp="1"/>
          </p:cNvSpPr>
          <p:nvPr>
            <p:ph type="dt" sz="half" idx="10"/>
          </p:nvPr>
        </p:nvSpPr>
        <p:spPr/>
        <p:txBody>
          <a:bodyPr/>
          <a:lstStyle/>
          <a:p>
            <a:fld id="{9EFA789D-ABA7-46F3-9448-401FAC37FF81}" type="datetimeFigureOut">
              <a:rPr lang="en-GB" smtClean="0"/>
              <a:t>15/09/2020</a:t>
            </a:fld>
            <a:endParaRPr lang="en-GB"/>
          </a:p>
        </p:txBody>
      </p:sp>
      <p:sp>
        <p:nvSpPr>
          <p:cNvPr id="5" name="Footer Placeholder 4">
            <a:extLst>
              <a:ext uri="{FF2B5EF4-FFF2-40B4-BE49-F238E27FC236}">
                <a16:creationId xmlns:a16="http://schemas.microsoft.com/office/drawing/2014/main" id="{239E55F2-31A7-400F-B1E1-B07ACB77C9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34ADF4-65C4-42BE-BD3B-BF59AF488879}"/>
              </a:ext>
            </a:extLst>
          </p:cNvPr>
          <p:cNvSpPr>
            <a:spLocks noGrp="1"/>
          </p:cNvSpPr>
          <p:nvPr>
            <p:ph type="sldNum" sz="quarter" idx="12"/>
          </p:nvPr>
        </p:nvSpPr>
        <p:spPr/>
        <p:txBody>
          <a:bodyPr/>
          <a:lstStyle/>
          <a:p>
            <a:fld id="{4511E9F4-8545-4276-8162-2C4DCFAC8293}" type="slidenum">
              <a:rPr lang="en-GB" smtClean="0"/>
              <a:t>‹#›</a:t>
            </a:fld>
            <a:endParaRPr lang="en-GB"/>
          </a:p>
        </p:txBody>
      </p:sp>
    </p:spTree>
    <p:extLst>
      <p:ext uri="{BB962C8B-B14F-4D97-AF65-F5344CB8AC3E}">
        <p14:creationId xmlns:p14="http://schemas.microsoft.com/office/powerpoint/2010/main" val="355436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89C84-5520-46AE-AE43-769CCC3A34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0C1CAA-E25A-4685-A921-6787CF78DF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2B2F4D-E708-4AA2-B665-F92A5898D28A}"/>
              </a:ext>
            </a:extLst>
          </p:cNvPr>
          <p:cNvSpPr>
            <a:spLocks noGrp="1"/>
          </p:cNvSpPr>
          <p:nvPr>
            <p:ph type="dt" sz="half" idx="10"/>
          </p:nvPr>
        </p:nvSpPr>
        <p:spPr/>
        <p:txBody>
          <a:bodyPr/>
          <a:lstStyle/>
          <a:p>
            <a:fld id="{9EFA789D-ABA7-46F3-9448-401FAC37FF81}" type="datetimeFigureOut">
              <a:rPr lang="en-GB" smtClean="0"/>
              <a:t>15/09/2020</a:t>
            </a:fld>
            <a:endParaRPr lang="en-GB"/>
          </a:p>
        </p:txBody>
      </p:sp>
      <p:sp>
        <p:nvSpPr>
          <p:cNvPr id="5" name="Footer Placeholder 4">
            <a:extLst>
              <a:ext uri="{FF2B5EF4-FFF2-40B4-BE49-F238E27FC236}">
                <a16:creationId xmlns:a16="http://schemas.microsoft.com/office/drawing/2014/main" id="{94E5F9D2-4731-45DD-9D21-920CF31A88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1BB030-1424-485D-9CC3-A184F49EEBCD}"/>
              </a:ext>
            </a:extLst>
          </p:cNvPr>
          <p:cNvSpPr>
            <a:spLocks noGrp="1"/>
          </p:cNvSpPr>
          <p:nvPr>
            <p:ph type="sldNum" sz="quarter" idx="12"/>
          </p:nvPr>
        </p:nvSpPr>
        <p:spPr/>
        <p:txBody>
          <a:bodyPr/>
          <a:lstStyle/>
          <a:p>
            <a:fld id="{4511E9F4-8545-4276-8162-2C4DCFAC8293}" type="slidenum">
              <a:rPr lang="en-GB" smtClean="0"/>
              <a:t>‹#›</a:t>
            </a:fld>
            <a:endParaRPr lang="en-GB"/>
          </a:p>
        </p:txBody>
      </p:sp>
    </p:spTree>
    <p:extLst>
      <p:ext uri="{BB962C8B-B14F-4D97-AF65-F5344CB8AC3E}">
        <p14:creationId xmlns:p14="http://schemas.microsoft.com/office/powerpoint/2010/main" val="295010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19A88-5A32-4C84-A8CD-E15ABBB205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F3AB04-F277-4AF7-A43A-CB45F2D8C1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86C9C1-8D13-4672-B560-C848B775987A}"/>
              </a:ext>
            </a:extLst>
          </p:cNvPr>
          <p:cNvSpPr>
            <a:spLocks noGrp="1"/>
          </p:cNvSpPr>
          <p:nvPr>
            <p:ph type="dt" sz="half" idx="10"/>
          </p:nvPr>
        </p:nvSpPr>
        <p:spPr/>
        <p:txBody>
          <a:bodyPr/>
          <a:lstStyle/>
          <a:p>
            <a:fld id="{9EFA789D-ABA7-46F3-9448-401FAC37FF81}" type="datetimeFigureOut">
              <a:rPr lang="en-GB" smtClean="0"/>
              <a:t>15/09/2020</a:t>
            </a:fld>
            <a:endParaRPr lang="en-GB"/>
          </a:p>
        </p:txBody>
      </p:sp>
      <p:sp>
        <p:nvSpPr>
          <p:cNvPr id="5" name="Footer Placeholder 4">
            <a:extLst>
              <a:ext uri="{FF2B5EF4-FFF2-40B4-BE49-F238E27FC236}">
                <a16:creationId xmlns:a16="http://schemas.microsoft.com/office/drawing/2014/main" id="{94B895C1-1B1E-4A28-BA85-5E8F0B8955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3CAD40-A59C-460A-A314-4A4A8C229D55}"/>
              </a:ext>
            </a:extLst>
          </p:cNvPr>
          <p:cNvSpPr>
            <a:spLocks noGrp="1"/>
          </p:cNvSpPr>
          <p:nvPr>
            <p:ph type="sldNum" sz="quarter" idx="12"/>
          </p:nvPr>
        </p:nvSpPr>
        <p:spPr/>
        <p:txBody>
          <a:bodyPr/>
          <a:lstStyle/>
          <a:p>
            <a:fld id="{4511E9F4-8545-4276-8162-2C4DCFAC8293}" type="slidenum">
              <a:rPr lang="en-GB" smtClean="0"/>
              <a:t>‹#›</a:t>
            </a:fld>
            <a:endParaRPr lang="en-GB"/>
          </a:p>
        </p:txBody>
      </p:sp>
    </p:spTree>
    <p:extLst>
      <p:ext uri="{BB962C8B-B14F-4D97-AF65-F5344CB8AC3E}">
        <p14:creationId xmlns:p14="http://schemas.microsoft.com/office/powerpoint/2010/main" val="1711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B939-6A20-49B8-B0E4-A31CE448E3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BC792E-AE3D-40ED-8D0E-C1759E1DEB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BC820-60AE-45A9-815B-A663C0603AA0}"/>
              </a:ext>
            </a:extLst>
          </p:cNvPr>
          <p:cNvSpPr>
            <a:spLocks noGrp="1"/>
          </p:cNvSpPr>
          <p:nvPr>
            <p:ph type="dt" sz="half" idx="10"/>
          </p:nvPr>
        </p:nvSpPr>
        <p:spPr/>
        <p:txBody>
          <a:bodyPr/>
          <a:lstStyle/>
          <a:p>
            <a:fld id="{9EFA789D-ABA7-46F3-9448-401FAC37FF81}" type="datetimeFigureOut">
              <a:rPr lang="en-GB" smtClean="0"/>
              <a:t>15/09/2020</a:t>
            </a:fld>
            <a:endParaRPr lang="en-GB"/>
          </a:p>
        </p:txBody>
      </p:sp>
      <p:sp>
        <p:nvSpPr>
          <p:cNvPr id="5" name="Footer Placeholder 4">
            <a:extLst>
              <a:ext uri="{FF2B5EF4-FFF2-40B4-BE49-F238E27FC236}">
                <a16:creationId xmlns:a16="http://schemas.microsoft.com/office/drawing/2014/main" id="{80C6972C-589C-4563-A795-1E0D743D27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3B65A-C189-4389-B92E-81F13624290D}"/>
              </a:ext>
            </a:extLst>
          </p:cNvPr>
          <p:cNvSpPr>
            <a:spLocks noGrp="1"/>
          </p:cNvSpPr>
          <p:nvPr>
            <p:ph type="sldNum" sz="quarter" idx="12"/>
          </p:nvPr>
        </p:nvSpPr>
        <p:spPr/>
        <p:txBody>
          <a:bodyPr/>
          <a:lstStyle/>
          <a:p>
            <a:fld id="{4511E9F4-8545-4276-8162-2C4DCFAC8293}" type="slidenum">
              <a:rPr lang="en-GB" smtClean="0"/>
              <a:t>‹#›</a:t>
            </a:fld>
            <a:endParaRPr lang="en-GB"/>
          </a:p>
        </p:txBody>
      </p:sp>
    </p:spTree>
    <p:extLst>
      <p:ext uri="{BB962C8B-B14F-4D97-AF65-F5344CB8AC3E}">
        <p14:creationId xmlns:p14="http://schemas.microsoft.com/office/powerpoint/2010/main" val="62461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2CB8-405F-49B4-84EC-FD719A48B0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79E0B5-B473-4D54-B7DA-347335CCF1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5D405A-EBF8-41DB-BFEE-82784EABAF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88047C-F691-44EA-9919-5867FDD072D8}"/>
              </a:ext>
            </a:extLst>
          </p:cNvPr>
          <p:cNvSpPr>
            <a:spLocks noGrp="1"/>
          </p:cNvSpPr>
          <p:nvPr>
            <p:ph type="dt" sz="half" idx="10"/>
          </p:nvPr>
        </p:nvSpPr>
        <p:spPr/>
        <p:txBody>
          <a:bodyPr/>
          <a:lstStyle/>
          <a:p>
            <a:fld id="{9EFA789D-ABA7-46F3-9448-401FAC37FF81}" type="datetimeFigureOut">
              <a:rPr lang="en-GB" smtClean="0"/>
              <a:t>15/09/2020</a:t>
            </a:fld>
            <a:endParaRPr lang="en-GB"/>
          </a:p>
        </p:txBody>
      </p:sp>
      <p:sp>
        <p:nvSpPr>
          <p:cNvPr id="6" name="Footer Placeholder 5">
            <a:extLst>
              <a:ext uri="{FF2B5EF4-FFF2-40B4-BE49-F238E27FC236}">
                <a16:creationId xmlns:a16="http://schemas.microsoft.com/office/drawing/2014/main" id="{6F05C783-7C8C-4720-85EA-7360075408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CA8CC6-EF6D-4FBE-9FE7-F1377B2533A8}"/>
              </a:ext>
            </a:extLst>
          </p:cNvPr>
          <p:cNvSpPr>
            <a:spLocks noGrp="1"/>
          </p:cNvSpPr>
          <p:nvPr>
            <p:ph type="sldNum" sz="quarter" idx="12"/>
          </p:nvPr>
        </p:nvSpPr>
        <p:spPr/>
        <p:txBody>
          <a:bodyPr/>
          <a:lstStyle/>
          <a:p>
            <a:fld id="{4511E9F4-8545-4276-8162-2C4DCFAC8293}" type="slidenum">
              <a:rPr lang="en-GB" smtClean="0"/>
              <a:t>‹#›</a:t>
            </a:fld>
            <a:endParaRPr lang="en-GB"/>
          </a:p>
        </p:txBody>
      </p:sp>
    </p:spTree>
    <p:extLst>
      <p:ext uri="{BB962C8B-B14F-4D97-AF65-F5344CB8AC3E}">
        <p14:creationId xmlns:p14="http://schemas.microsoft.com/office/powerpoint/2010/main" val="62545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2E68-2A58-4711-A0F2-7146749508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58BFA9-8C51-4889-8699-767F383658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2551A4-9C5F-4E70-AC71-D8D8DD24A5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941244-4E4D-4166-B38C-1506AECB74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4F92B1-EE85-4D44-8B71-924DE373B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55CF0A-D7A1-4479-A8B1-357EB694755D}"/>
              </a:ext>
            </a:extLst>
          </p:cNvPr>
          <p:cNvSpPr>
            <a:spLocks noGrp="1"/>
          </p:cNvSpPr>
          <p:nvPr>
            <p:ph type="dt" sz="half" idx="10"/>
          </p:nvPr>
        </p:nvSpPr>
        <p:spPr/>
        <p:txBody>
          <a:bodyPr/>
          <a:lstStyle/>
          <a:p>
            <a:fld id="{9EFA789D-ABA7-46F3-9448-401FAC37FF81}" type="datetimeFigureOut">
              <a:rPr lang="en-GB" smtClean="0"/>
              <a:t>15/09/2020</a:t>
            </a:fld>
            <a:endParaRPr lang="en-GB"/>
          </a:p>
        </p:txBody>
      </p:sp>
      <p:sp>
        <p:nvSpPr>
          <p:cNvPr id="8" name="Footer Placeholder 7">
            <a:extLst>
              <a:ext uri="{FF2B5EF4-FFF2-40B4-BE49-F238E27FC236}">
                <a16:creationId xmlns:a16="http://schemas.microsoft.com/office/drawing/2014/main" id="{3EB52317-6B3D-4444-A18B-3724FA7951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5B5859-565E-4592-BB64-E814EABA6F95}"/>
              </a:ext>
            </a:extLst>
          </p:cNvPr>
          <p:cNvSpPr>
            <a:spLocks noGrp="1"/>
          </p:cNvSpPr>
          <p:nvPr>
            <p:ph type="sldNum" sz="quarter" idx="12"/>
          </p:nvPr>
        </p:nvSpPr>
        <p:spPr/>
        <p:txBody>
          <a:bodyPr/>
          <a:lstStyle/>
          <a:p>
            <a:fld id="{4511E9F4-8545-4276-8162-2C4DCFAC8293}" type="slidenum">
              <a:rPr lang="en-GB" smtClean="0"/>
              <a:t>‹#›</a:t>
            </a:fld>
            <a:endParaRPr lang="en-GB"/>
          </a:p>
        </p:txBody>
      </p:sp>
    </p:spTree>
    <p:extLst>
      <p:ext uri="{BB962C8B-B14F-4D97-AF65-F5344CB8AC3E}">
        <p14:creationId xmlns:p14="http://schemas.microsoft.com/office/powerpoint/2010/main" val="130802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D16C-90BF-4113-8049-E9B3AED59E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2804C9-AD4F-480C-A813-5FBEB601F4EB}"/>
              </a:ext>
            </a:extLst>
          </p:cNvPr>
          <p:cNvSpPr>
            <a:spLocks noGrp="1"/>
          </p:cNvSpPr>
          <p:nvPr>
            <p:ph type="dt" sz="half" idx="10"/>
          </p:nvPr>
        </p:nvSpPr>
        <p:spPr/>
        <p:txBody>
          <a:bodyPr/>
          <a:lstStyle/>
          <a:p>
            <a:fld id="{9EFA789D-ABA7-46F3-9448-401FAC37FF81}" type="datetimeFigureOut">
              <a:rPr lang="en-GB" smtClean="0"/>
              <a:t>15/09/2020</a:t>
            </a:fld>
            <a:endParaRPr lang="en-GB"/>
          </a:p>
        </p:txBody>
      </p:sp>
      <p:sp>
        <p:nvSpPr>
          <p:cNvPr id="4" name="Footer Placeholder 3">
            <a:extLst>
              <a:ext uri="{FF2B5EF4-FFF2-40B4-BE49-F238E27FC236}">
                <a16:creationId xmlns:a16="http://schemas.microsoft.com/office/drawing/2014/main" id="{8F0DF3CE-F91B-4524-B395-D905CE7F5A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E4FE02-A37B-466D-85CF-FE19D3FB100E}"/>
              </a:ext>
            </a:extLst>
          </p:cNvPr>
          <p:cNvSpPr>
            <a:spLocks noGrp="1"/>
          </p:cNvSpPr>
          <p:nvPr>
            <p:ph type="sldNum" sz="quarter" idx="12"/>
          </p:nvPr>
        </p:nvSpPr>
        <p:spPr/>
        <p:txBody>
          <a:bodyPr/>
          <a:lstStyle/>
          <a:p>
            <a:fld id="{4511E9F4-8545-4276-8162-2C4DCFAC8293}" type="slidenum">
              <a:rPr lang="en-GB" smtClean="0"/>
              <a:t>‹#›</a:t>
            </a:fld>
            <a:endParaRPr lang="en-GB"/>
          </a:p>
        </p:txBody>
      </p:sp>
    </p:spTree>
    <p:extLst>
      <p:ext uri="{BB962C8B-B14F-4D97-AF65-F5344CB8AC3E}">
        <p14:creationId xmlns:p14="http://schemas.microsoft.com/office/powerpoint/2010/main" val="357696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41606-BF24-4B66-BC93-5910387946B4}"/>
              </a:ext>
            </a:extLst>
          </p:cNvPr>
          <p:cNvSpPr>
            <a:spLocks noGrp="1"/>
          </p:cNvSpPr>
          <p:nvPr>
            <p:ph type="dt" sz="half" idx="10"/>
          </p:nvPr>
        </p:nvSpPr>
        <p:spPr/>
        <p:txBody>
          <a:bodyPr/>
          <a:lstStyle/>
          <a:p>
            <a:fld id="{9EFA789D-ABA7-46F3-9448-401FAC37FF81}" type="datetimeFigureOut">
              <a:rPr lang="en-GB" smtClean="0"/>
              <a:t>15/09/2020</a:t>
            </a:fld>
            <a:endParaRPr lang="en-GB"/>
          </a:p>
        </p:txBody>
      </p:sp>
      <p:sp>
        <p:nvSpPr>
          <p:cNvPr id="3" name="Footer Placeholder 2">
            <a:extLst>
              <a:ext uri="{FF2B5EF4-FFF2-40B4-BE49-F238E27FC236}">
                <a16:creationId xmlns:a16="http://schemas.microsoft.com/office/drawing/2014/main" id="{C4305F4C-0780-4CCE-9C1A-E9C60C6434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3830CD-D81B-42E6-83E2-DD31B21DB87C}"/>
              </a:ext>
            </a:extLst>
          </p:cNvPr>
          <p:cNvSpPr>
            <a:spLocks noGrp="1"/>
          </p:cNvSpPr>
          <p:nvPr>
            <p:ph type="sldNum" sz="quarter" idx="12"/>
          </p:nvPr>
        </p:nvSpPr>
        <p:spPr/>
        <p:txBody>
          <a:bodyPr/>
          <a:lstStyle/>
          <a:p>
            <a:fld id="{4511E9F4-8545-4276-8162-2C4DCFAC8293}" type="slidenum">
              <a:rPr lang="en-GB" smtClean="0"/>
              <a:t>‹#›</a:t>
            </a:fld>
            <a:endParaRPr lang="en-GB"/>
          </a:p>
        </p:txBody>
      </p:sp>
    </p:spTree>
    <p:extLst>
      <p:ext uri="{BB962C8B-B14F-4D97-AF65-F5344CB8AC3E}">
        <p14:creationId xmlns:p14="http://schemas.microsoft.com/office/powerpoint/2010/main" val="331479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31D53-F108-44B1-AF5C-1DCB827E8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556CAA-BDDE-436D-A2AC-9E363BDB6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458136-E196-4639-B149-5492CF6F1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B2D12E-F5FC-4689-891E-54DD3BD48197}"/>
              </a:ext>
            </a:extLst>
          </p:cNvPr>
          <p:cNvSpPr>
            <a:spLocks noGrp="1"/>
          </p:cNvSpPr>
          <p:nvPr>
            <p:ph type="dt" sz="half" idx="10"/>
          </p:nvPr>
        </p:nvSpPr>
        <p:spPr/>
        <p:txBody>
          <a:bodyPr/>
          <a:lstStyle/>
          <a:p>
            <a:fld id="{9EFA789D-ABA7-46F3-9448-401FAC37FF81}" type="datetimeFigureOut">
              <a:rPr lang="en-GB" smtClean="0"/>
              <a:t>15/09/2020</a:t>
            </a:fld>
            <a:endParaRPr lang="en-GB"/>
          </a:p>
        </p:txBody>
      </p:sp>
      <p:sp>
        <p:nvSpPr>
          <p:cNvPr id="6" name="Footer Placeholder 5">
            <a:extLst>
              <a:ext uri="{FF2B5EF4-FFF2-40B4-BE49-F238E27FC236}">
                <a16:creationId xmlns:a16="http://schemas.microsoft.com/office/drawing/2014/main" id="{BF8F8636-DA7F-41CE-8BA6-D00DA9C181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9B61CD-1C23-4484-AAC3-B21AE68D75ED}"/>
              </a:ext>
            </a:extLst>
          </p:cNvPr>
          <p:cNvSpPr>
            <a:spLocks noGrp="1"/>
          </p:cNvSpPr>
          <p:nvPr>
            <p:ph type="sldNum" sz="quarter" idx="12"/>
          </p:nvPr>
        </p:nvSpPr>
        <p:spPr/>
        <p:txBody>
          <a:bodyPr/>
          <a:lstStyle/>
          <a:p>
            <a:fld id="{4511E9F4-8545-4276-8162-2C4DCFAC8293}" type="slidenum">
              <a:rPr lang="en-GB" smtClean="0"/>
              <a:t>‹#›</a:t>
            </a:fld>
            <a:endParaRPr lang="en-GB"/>
          </a:p>
        </p:txBody>
      </p:sp>
    </p:spTree>
    <p:extLst>
      <p:ext uri="{BB962C8B-B14F-4D97-AF65-F5344CB8AC3E}">
        <p14:creationId xmlns:p14="http://schemas.microsoft.com/office/powerpoint/2010/main" val="355417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419E-EA1C-494C-B1AF-CF1093DCD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D7A630-B6C1-459B-9B4F-6ABCA93286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D2C6C6-5D73-4811-9675-1E12A6A60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5C7A5-326A-47C7-B458-194722B05E0F}"/>
              </a:ext>
            </a:extLst>
          </p:cNvPr>
          <p:cNvSpPr>
            <a:spLocks noGrp="1"/>
          </p:cNvSpPr>
          <p:nvPr>
            <p:ph type="dt" sz="half" idx="10"/>
          </p:nvPr>
        </p:nvSpPr>
        <p:spPr/>
        <p:txBody>
          <a:bodyPr/>
          <a:lstStyle/>
          <a:p>
            <a:fld id="{9EFA789D-ABA7-46F3-9448-401FAC37FF81}" type="datetimeFigureOut">
              <a:rPr lang="en-GB" smtClean="0"/>
              <a:t>15/09/2020</a:t>
            </a:fld>
            <a:endParaRPr lang="en-GB"/>
          </a:p>
        </p:txBody>
      </p:sp>
      <p:sp>
        <p:nvSpPr>
          <p:cNvPr id="6" name="Footer Placeholder 5">
            <a:extLst>
              <a:ext uri="{FF2B5EF4-FFF2-40B4-BE49-F238E27FC236}">
                <a16:creationId xmlns:a16="http://schemas.microsoft.com/office/drawing/2014/main" id="{FDE6BB98-C257-4A30-8F0D-6532B85773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6D2B0C-D9AE-4080-898F-F231C4E2599E}"/>
              </a:ext>
            </a:extLst>
          </p:cNvPr>
          <p:cNvSpPr>
            <a:spLocks noGrp="1"/>
          </p:cNvSpPr>
          <p:nvPr>
            <p:ph type="sldNum" sz="quarter" idx="12"/>
          </p:nvPr>
        </p:nvSpPr>
        <p:spPr/>
        <p:txBody>
          <a:bodyPr/>
          <a:lstStyle/>
          <a:p>
            <a:fld id="{4511E9F4-8545-4276-8162-2C4DCFAC8293}" type="slidenum">
              <a:rPr lang="en-GB" smtClean="0"/>
              <a:t>‹#›</a:t>
            </a:fld>
            <a:endParaRPr lang="en-GB"/>
          </a:p>
        </p:txBody>
      </p:sp>
    </p:spTree>
    <p:extLst>
      <p:ext uri="{BB962C8B-B14F-4D97-AF65-F5344CB8AC3E}">
        <p14:creationId xmlns:p14="http://schemas.microsoft.com/office/powerpoint/2010/main" val="93980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F35BA-4F14-4094-AC44-95EC9B39A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55574C-498A-4C3E-8316-FC7BC86B1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D5DD3B-7B57-446D-B914-D95DD9912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A789D-ABA7-46F3-9448-401FAC37FF81}" type="datetimeFigureOut">
              <a:rPr lang="en-GB" smtClean="0"/>
              <a:t>15/09/2020</a:t>
            </a:fld>
            <a:endParaRPr lang="en-GB"/>
          </a:p>
        </p:txBody>
      </p:sp>
      <p:sp>
        <p:nvSpPr>
          <p:cNvPr id="5" name="Footer Placeholder 4">
            <a:extLst>
              <a:ext uri="{FF2B5EF4-FFF2-40B4-BE49-F238E27FC236}">
                <a16:creationId xmlns:a16="http://schemas.microsoft.com/office/drawing/2014/main" id="{BCE1D1EE-A5D4-40FE-9342-75EDF9230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116F3F-10C0-4EB2-8E6A-D96A1950E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1E9F4-8545-4276-8162-2C4DCFAC8293}" type="slidenum">
              <a:rPr lang="en-GB" smtClean="0"/>
              <a:t>‹#›</a:t>
            </a:fld>
            <a:endParaRPr lang="en-GB"/>
          </a:p>
        </p:txBody>
      </p:sp>
    </p:spTree>
    <p:extLst>
      <p:ext uri="{BB962C8B-B14F-4D97-AF65-F5344CB8AC3E}">
        <p14:creationId xmlns:p14="http://schemas.microsoft.com/office/powerpoint/2010/main" val="384702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jpg"/><Relationship Id="rId17" Type="http://schemas.microsoft.com/office/2007/relationships/hdphoto" Target="../media/hdphoto2.wdp"/><Relationship Id="rId2" Type="http://schemas.openxmlformats.org/officeDocument/2006/relationships/notesSlide" Target="../notesSlides/notesSlide6.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descr="C:\Users\mlo2\AppData\Local\Microsoft\Windows\INetCache\Content.MSO\20ADCD09.tmp">
            <a:extLst>
              <a:ext uri="{FF2B5EF4-FFF2-40B4-BE49-F238E27FC236}">
                <a16:creationId xmlns:a16="http://schemas.microsoft.com/office/drawing/2014/main" id="{2371D6BA-8074-4532-946E-A468BC29EF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4097" y="2141137"/>
            <a:ext cx="3722914" cy="4390292"/>
          </a:xfrm>
          <a:prstGeom prst="rect">
            <a:avLst/>
          </a:prstGeom>
          <a:noFill/>
          <a:ln>
            <a:noFill/>
          </a:ln>
        </p:spPr>
      </p:pic>
      <p:sp>
        <p:nvSpPr>
          <p:cNvPr id="3" name="Rounded Rectangular Callout 2"/>
          <p:cNvSpPr/>
          <p:nvPr/>
        </p:nvSpPr>
        <p:spPr>
          <a:xfrm>
            <a:off x="3598817" y="988541"/>
            <a:ext cx="8326483" cy="5223224"/>
          </a:xfrm>
          <a:prstGeom prst="wedgeRoundRectCallout">
            <a:avLst>
              <a:gd name="adj1" fmla="val -61240"/>
              <a:gd name="adj2" fmla="val 19104"/>
              <a:gd name="adj3" fmla="val 1666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tx1">
                    <a:lumMod val="85000"/>
                    <a:lumOff val="15000"/>
                  </a:schemeClr>
                </a:solidFill>
              </a:rPr>
              <a:t>Before you visit Chelmsford Museum for our Marconi session please use this </a:t>
            </a:r>
            <a:r>
              <a:rPr lang="en-GB" sz="2600" b="1" dirty="0" err="1">
                <a:solidFill>
                  <a:schemeClr val="tx1">
                    <a:lumMod val="85000"/>
                    <a:lumOff val="15000"/>
                  </a:schemeClr>
                </a:solidFill>
              </a:rPr>
              <a:t>powerpoint</a:t>
            </a:r>
            <a:r>
              <a:rPr lang="en-GB" sz="2600" b="1" dirty="0">
                <a:solidFill>
                  <a:schemeClr val="tx1">
                    <a:lumMod val="85000"/>
                    <a:lumOff val="15000"/>
                  </a:schemeClr>
                </a:solidFill>
              </a:rPr>
              <a:t> with your pupils.</a:t>
            </a:r>
            <a:br>
              <a:rPr lang="en-GB" sz="2600" b="1" dirty="0">
                <a:solidFill>
                  <a:schemeClr val="tx1">
                    <a:lumMod val="85000"/>
                    <a:lumOff val="15000"/>
                  </a:schemeClr>
                </a:solidFill>
              </a:rPr>
            </a:br>
            <a:br>
              <a:rPr lang="en-GB" sz="2600" dirty="0">
                <a:solidFill>
                  <a:schemeClr val="tx1">
                    <a:lumMod val="85000"/>
                    <a:lumOff val="15000"/>
                  </a:schemeClr>
                </a:solidFill>
              </a:rPr>
            </a:br>
            <a:r>
              <a:rPr lang="en-GB" sz="2600" dirty="0">
                <a:solidFill>
                  <a:schemeClr val="tx1">
                    <a:lumMod val="85000"/>
                    <a:lumOff val="15000"/>
                  </a:schemeClr>
                </a:solidFill>
              </a:rPr>
              <a:t>As you go through the slides our robot ‘Sparky’ will help your pupils develop the skills and knowledge that will enable them to gain the most from their visit and will inspire questions they want to investigate.</a:t>
            </a:r>
          </a:p>
          <a:p>
            <a:endParaRPr lang="en-GB" sz="2600" dirty="0">
              <a:solidFill>
                <a:schemeClr val="tx1">
                  <a:lumMod val="85000"/>
                  <a:lumOff val="15000"/>
                </a:schemeClr>
              </a:solidFill>
            </a:endParaRPr>
          </a:p>
          <a:p>
            <a:r>
              <a:rPr lang="en-GB" sz="2600" dirty="0">
                <a:solidFill>
                  <a:schemeClr val="tx1">
                    <a:lumMod val="85000"/>
                    <a:lumOff val="15000"/>
                  </a:schemeClr>
                </a:solidFill>
              </a:rPr>
              <a:t>Give your pupils an opportunity to share their ideas with ‘a neighbour’ before you click to reveal answers. Enjoy</a:t>
            </a:r>
          </a:p>
        </p:txBody>
      </p:sp>
    </p:spTree>
    <p:extLst>
      <p:ext uri="{BB962C8B-B14F-4D97-AF65-F5344CB8AC3E}">
        <p14:creationId xmlns:p14="http://schemas.microsoft.com/office/powerpoint/2010/main" val="67211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Picture 2" descr="C:\Users\mlo2\AppData\Local\Microsoft\Windows\INetCache\Content.MSO\20ADCD09.tmp">
            <a:extLst>
              <a:ext uri="{FF2B5EF4-FFF2-40B4-BE49-F238E27FC236}">
                <a16:creationId xmlns:a16="http://schemas.microsoft.com/office/drawing/2014/main" id="{2371D6BA-8074-4532-946E-A468BC29EF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5491" y="1051809"/>
            <a:ext cx="3046222" cy="3488800"/>
          </a:xfrm>
          <a:prstGeom prst="rect">
            <a:avLst/>
          </a:prstGeom>
          <a:noFill/>
          <a:ln>
            <a:noFill/>
          </a:ln>
        </p:spPr>
      </p:pic>
      <p:grpSp>
        <p:nvGrpSpPr>
          <p:cNvPr id="23" name="Group 22">
            <a:extLst>
              <a:ext uri="{FF2B5EF4-FFF2-40B4-BE49-F238E27FC236}">
                <a16:creationId xmlns:a16="http://schemas.microsoft.com/office/drawing/2014/main" id="{32B02DF3-088C-4CDD-9866-B16A751C6C05}"/>
              </a:ext>
            </a:extLst>
          </p:cNvPr>
          <p:cNvGrpSpPr/>
          <p:nvPr/>
        </p:nvGrpSpPr>
        <p:grpSpPr>
          <a:xfrm>
            <a:off x="2990165" y="331310"/>
            <a:ext cx="5703260" cy="1285461"/>
            <a:chOff x="2990165" y="848138"/>
            <a:chExt cx="5703260" cy="1285461"/>
          </a:xfrm>
        </p:grpSpPr>
        <p:sp>
          <p:nvSpPr>
            <p:cNvPr id="4" name="Rounded Rectangular Callout 4">
              <a:extLst>
                <a:ext uri="{FF2B5EF4-FFF2-40B4-BE49-F238E27FC236}">
                  <a16:creationId xmlns:a16="http://schemas.microsoft.com/office/drawing/2014/main" id="{9462F80F-28D6-40E9-A9B9-3BFF8F1B7152}"/>
                </a:ext>
              </a:extLst>
            </p:cNvPr>
            <p:cNvSpPr/>
            <p:nvPr/>
          </p:nvSpPr>
          <p:spPr>
            <a:xfrm>
              <a:off x="2990165" y="848138"/>
              <a:ext cx="3662426" cy="1285461"/>
            </a:xfrm>
            <a:prstGeom prst="wedgeRoundRectCallout">
              <a:avLst>
                <a:gd name="adj1" fmla="val -42933"/>
                <a:gd name="adj2" fmla="val 89076"/>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lumMod val="65000"/>
                    <a:lumOff val="35000"/>
                  </a:schemeClr>
                </a:solidFill>
              </a:endParaRPr>
            </a:p>
          </p:txBody>
        </p:sp>
        <p:sp>
          <p:nvSpPr>
            <p:cNvPr id="6" name="Rectangle 2">
              <a:extLst>
                <a:ext uri="{FF2B5EF4-FFF2-40B4-BE49-F238E27FC236}">
                  <a16:creationId xmlns:a16="http://schemas.microsoft.com/office/drawing/2014/main" id="{23BC0F12-DFBC-483C-B431-80AC89FD1184}"/>
                </a:ext>
              </a:extLst>
            </p:cNvPr>
            <p:cNvSpPr txBox="1">
              <a:spLocks noChangeArrowheads="1"/>
            </p:cNvSpPr>
            <p:nvPr/>
          </p:nvSpPr>
          <p:spPr>
            <a:xfrm>
              <a:off x="3156260" y="848138"/>
              <a:ext cx="5537165" cy="1143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br>
                <a:rPr lang="en-GB" altLang="en-US" sz="3200" i="1" dirty="0"/>
              </a:br>
              <a:br>
                <a:rPr lang="en-GB" altLang="en-US" sz="8000" i="1" dirty="0">
                  <a:latin typeface="+mn-lt"/>
                </a:rPr>
              </a:br>
              <a:r>
                <a:rPr lang="en-GB" altLang="en-US" sz="9600" dirty="0">
                  <a:latin typeface="+mn-lt"/>
                </a:rPr>
                <a:t>What made Marconi such </a:t>
              </a:r>
              <a:br>
                <a:rPr lang="en-GB" altLang="en-US" sz="9600" dirty="0">
                  <a:latin typeface="+mn-lt"/>
                </a:rPr>
              </a:br>
              <a:r>
                <a:rPr lang="en-GB" altLang="en-US" sz="9600" dirty="0">
                  <a:latin typeface="+mn-lt"/>
                </a:rPr>
                <a:t>a successful inventor?</a:t>
              </a:r>
              <a:br>
                <a:rPr lang="en-GB" altLang="en-US" sz="1600" b="1" i="1" dirty="0"/>
              </a:br>
              <a:endParaRPr lang="en-GB" altLang="en-US" sz="1600" b="1" i="1" dirty="0"/>
            </a:p>
          </p:txBody>
        </p:sp>
      </p:grpSp>
      <p:grpSp>
        <p:nvGrpSpPr>
          <p:cNvPr id="28" name="Group 27">
            <a:extLst>
              <a:ext uri="{FF2B5EF4-FFF2-40B4-BE49-F238E27FC236}">
                <a16:creationId xmlns:a16="http://schemas.microsoft.com/office/drawing/2014/main" id="{1F0FC89F-48C6-4CBD-A320-75428538FEA2}"/>
              </a:ext>
            </a:extLst>
          </p:cNvPr>
          <p:cNvGrpSpPr/>
          <p:nvPr/>
        </p:nvGrpSpPr>
        <p:grpSpPr>
          <a:xfrm>
            <a:off x="4983263" y="3345953"/>
            <a:ext cx="1881809" cy="914400"/>
            <a:chOff x="3365294" y="2314399"/>
            <a:chExt cx="1881809" cy="914400"/>
          </a:xfrm>
        </p:grpSpPr>
        <p:sp>
          <p:nvSpPr>
            <p:cNvPr id="2" name="Thought Bubble: Cloud 1">
              <a:extLst>
                <a:ext uri="{FF2B5EF4-FFF2-40B4-BE49-F238E27FC236}">
                  <a16:creationId xmlns:a16="http://schemas.microsoft.com/office/drawing/2014/main" id="{CBEE6C6D-7859-4095-BCE3-4103CC685378}"/>
                </a:ext>
              </a:extLst>
            </p:cNvPr>
            <p:cNvSpPr/>
            <p:nvPr/>
          </p:nvSpPr>
          <p:spPr>
            <a:xfrm>
              <a:off x="3365294" y="2314399"/>
              <a:ext cx="1881809" cy="914400"/>
            </a:xfrm>
            <a:prstGeom prst="cloudCallout">
              <a:avLst>
                <a:gd name="adj1" fmla="val -51115"/>
                <a:gd name="adj2" fmla="val 581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19E8F84-06E4-45A8-A639-5FB30587098A}"/>
                </a:ext>
              </a:extLst>
            </p:cNvPr>
            <p:cNvSpPr txBox="1"/>
            <p:nvPr/>
          </p:nvSpPr>
          <p:spPr>
            <a:xfrm>
              <a:off x="4119013" y="2540766"/>
              <a:ext cx="702365" cy="461665"/>
            </a:xfrm>
            <a:prstGeom prst="rect">
              <a:avLst/>
            </a:prstGeom>
            <a:noFill/>
          </p:spPr>
          <p:txBody>
            <a:bodyPr wrap="square" rtlCol="0">
              <a:spAutoFit/>
            </a:bodyPr>
            <a:lstStyle/>
            <a:p>
              <a:r>
                <a:rPr lang="en-GB" sz="2400" b="1" dirty="0"/>
                <a:t>?</a:t>
              </a:r>
            </a:p>
          </p:txBody>
        </p:sp>
      </p:grpSp>
      <p:grpSp>
        <p:nvGrpSpPr>
          <p:cNvPr id="24" name="Group 23">
            <a:extLst>
              <a:ext uri="{FF2B5EF4-FFF2-40B4-BE49-F238E27FC236}">
                <a16:creationId xmlns:a16="http://schemas.microsoft.com/office/drawing/2014/main" id="{D647D97D-C69D-48CA-ADB7-1DDE9D13A753}"/>
              </a:ext>
            </a:extLst>
          </p:cNvPr>
          <p:cNvGrpSpPr/>
          <p:nvPr/>
        </p:nvGrpSpPr>
        <p:grpSpPr>
          <a:xfrm>
            <a:off x="5436703" y="1814005"/>
            <a:ext cx="5407760" cy="1049408"/>
            <a:chOff x="5039138" y="2370482"/>
            <a:chExt cx="5407760" cy="1049408"/>
          </a:xfrm>
        </p:grpSpPr>
        <p:sp>
          <p:nvSpPr>
            <p:cNvPr id="9" name="Rectangle: Rounded Corners 8">
              <a:extLst>
                <a:ext uri="{FF2B5EF4-FFF2-40B4-BE49-F238E27FC236}">
                  <a16:creationId xmlns:a16="http://schemas.microsoft.com/office/drawing/2014/main" id="{2FDA2407-BEB0-471E-824B-37BBF668C133}"/>
                </a:ext>
              </a:extLst>
            </p:cNvPr>
            <p:cNvSpPr/>
            <p:nvPr/>
          </p:nvSpPr>
          <p:spPr>
            <a:xfrm>
              <a:off x="5039138" y="2370482"/>
              <a:ext cx="4910455" cy="104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1E8FD3D-9DDE-4D6D-B02D-020F4A9FE0A3}"/>
                </a:ext>
              </a:extLst>
            </p:cNvPr>
            <p:cNvSpPr txBox="1"/>
            <p:nvPr/>
          </p:nvSpPr>
          <p:spPr>
            <a:xfrm>
              <a:off x="5213440" y="2540278"/>
              <a:ext cx="5233458" cy="707886"/>
            </a:xfrm>
            <a:prstGeom prst="rect">
              <a:avLst/>
            </a:prstGeom>
            <a:noFill/>
          </p:spPr>
          <p:txBody>
            <a:bodyPr wrap="square" rtlCol="0">
              <a:spAutoFit/>
            </a:bodyPr>
            <a:lstStyle/>
            <a:p>
              <a:r>
                <a:rPr lang="en-GB" altLang="en-US" sz="2000" dirty="0"/>
                <a:t>He wanted his equipment to work perfectly before he let other people see it.</a:t>
              </a:r>
            </a:p>
          </p:txBody>
        </p:sp>
      </p:grpSp>
      <p:grpSp>
        <p:nvGrpSpPr>
          <p:cNvPr id="26" name="Group 25">
            <a:extLst>
              <a:ext uri="{FF2B5EF4-FFF2-40B4-BE49-F238E27FC236}">
                <a16:creationId xmlns:a16="http://schemas.microsoft.com/office/drawing/2014/main" id="{B4B1BF2B-AB8A-440E-9D91-FD0C3ACF7CF9}"/>
              </a:ext>
            </a:extLst>
          </p:cNvPr>
          <p:cNvGrpSpPr/>
          <p:nvPr/>
        </p:nvGrpSpPr>
        <p:grpSpPr>
          <a:xfrm>
            <a:off x="6865072" y="5235109"/>
            <a:ext cx="4578849" cy="1049408"/>
            <a:chOff x="4114576" y="3458460"/>
            <a:chExt cx="4578849" cy="1049408"/>
          </a:xfrm>
        </p:grpSpPr>
        <p:sp>
          <p:nvSpPr>
            <p:cNvPr id="17" name="Rectangle: Rounded Corners 16">
              <a:extLst>
                <a:ext uri="{FF2B5EF4-FFF2-40B4-BE49-F238E27FC236}">
                  <a16:creationId xmlns:a16="http://schemas.microsoft.com/office/drawing/2014/main" id="{9779DD64-4E79-4EFC-A27D-9476661FBF0C}"/>
                </a:ext>
              </a:extLst>
            </p:cNvPr>
            <p:cNvSpPr/>
            <p:nvPr/>
          </p:nvSpPr>
          <p:spPr>
            <a:xfrm>
              <a:off x="4114576" y="3458460"/>
              <a:ext cx="4578849" cy="104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D707E4B-57FA-47E7-9845-F3E157090683}"/>
                </a:ext>
              </a:extLst>
            </p:cNvPr>
            <p:cNvSpPr txBox="1"/>
            <p:nvPr/>
          </p:nvSpPr>
          <p:spPr>
            <a:xfrm>
              <a:off x="4327621" y="3586368"/>
              <a:ext cx="4152757" cy="707886"/>
            </a:xfrm>
            <a:prstGeom prst="rect">
              <a:avLst/>
            </a:prstGeom>
            <a:noFill/>
          </p:spPr>
          <p:txBody>
            <a:bodyPr wrap="square" rtlCol="0">
              <a:spAutoFit/>
            </a:bodyPr>
            <a:lstStyle/>
            <a:p>
              <a:r>
                <a:rPr lang="en-GB" altLang="en-US" sz="2000" dirty="0"/>
                <a:t>He was able to talk about his ideas and persuade people to help him. </a:t>
              </a:r>
            </a:p>
          </p:txBody>
        </p:sp>
      </p:grpSp>
      <p:grpSp>
        <p:nvGrpSpPr>
          <p:cNvPr id="27" name="Group 26">
            <a:extLst>
              <a:ext uri="{FF2B5EF4-FFF2-40B4-BE49-F238E27FC236}">
                <a16:creationId xmlns:a16="http://schemas.microsoft.com/office/drawing/2014/main" id="{2F240075-0FCB-4741-BA4E-9AFCC8E83703}"/>
              </a:ext>
            </a:extLst>
          </p:cNvPr>
          <p:cNvGrpSpPr/>
          <p:nvPr/>
        </p:nvGrpSpPr>
        <p:grpSpPr>
          <a:xfrm>
            <a:off x="3806575" y="3345953"/>
            <a:ext cx="4578849" cy="1049408"/>
            <a:chOff x="6526472" y="4783677"/>
            <a:chExt cx="4578849" cy="1049408"/>
          </a:xfrm>
        </p:grpSpPr>
        <p:sp>
          <p:nvSpPr>
            <p:cNvPr id="21" name="Rectangle: Rounded Corners 20">
              <a:extLst>
                <a:ext uri="{FF2B5EF4-FFF2-40B4-BE49-F238E27FC236}">
                  <a16:creationId xmlns:a16="http://schemas.microsoft.com/office/drawing/2014/main" id="{E7174F53-20A2-4836-8675-FF59E139415C}"/>
                </a:ext>
              </a:extLst>
            </p:cNvPr>
            <p:cNvSpPr/>
            <p:nvPr/>
          </p:nvSpPr>
          <p:spPr>
            <a:xfrm>
              <a:off x="6526472" y="4783677"/>
              <a:ext cx="4578849" cy="104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59BB7C5-919D-4F3E-9F5E-21D53A4F0C6D}"/>
                </a:ext>
              </a:extLst>
            </p:cNvPr>
            <p:cNvSpPr txBox="1"/>
            <p:nvPr/>
          </p:nvSpPr>
          <p:spPr>
            <a:xfrm>
              <a:off x="6655791" y="4950155"/>
              <a:ext cx="4320209" cy="707886"/>
            </a:xfrm>
            <a:prstGeom prst="rect">
              <a:avLst/>
            </a:prstGeom>
            <a:noFill/>
          </p:spPr>
          <p:txBody>
            <a:bodyPr wrap="square" rtlCol="0">
              <a:spAutoFit/>
            </a:bodyPr>
            <a:lstStyle/>
            <a:p>
              <a:r>
                <a:rPr lang="en-GB" altLang="en-US" sz="2000" dirty="0"/>
                <a:t>He was careful to chose people to help him who had different, but useful skills.</a:t>
              </a:r>
            </a:p>
          </p:txBody>
        </p:sp>
      </p:grpSp>
      <p:grpSp>
        <p:nvGrpSpPr>
          <p:cNvPr id="25" name="Group 24">
            <a:extLst>
              <a:ext uri="{FF2B5EF4-FFF2-40B4-BE49-F238E27FC236}">
                <a16:creationId xmlns:a16="http://schemas.microsoft.com/office/drawing/2014/main" id="{AF39CBAE-86DF-4374-8375-05E9FD2C1AA2}"/>
              </a:ext>
            </a:extLst>
          </p:cNvPr>
          <p:cNvGrpSpPr/>
          <p:nvPr/>
        </p:nvGrpSpPr>
        <p:grpSpPr>
          <a:xfrm>
            <a:off x="1205948" y="4710405"/>
            <a:ext cx="4890052" cy="1049408"/>
            <a:chOff x="947307" y="4452374"/>
            <a:chExt cx="4890052" cy="1049408"/>
          </a:xfrm>
        </p:grpSpPr>
        <p:sp>
          <p:nvSpPr>
            <p:cNvPr id="20" name="Rectangle: Rounded Corners 19">
              <a:extLst>
                <a:ext uri="{FF2B5EF4-FFF2-40B4-BE49-F238E27FC236}">
                  <a16:creationId xmlns:a16="http://schemas.microsoft.com/office/drawing/2014/main" id="{D7F72B71-D40F-4718-AB25-4EE283FB21F4}"/>
                </a:ext>
              </a:extLst>
            </p:cNvPr>
            <p:cNvSpPr/>
            <p:nvPr/>
          </p:nvSpPr>
          <p:spPr>
            <a:xfrm>
              <a:off x="947307" y="4452374"/>
              <a:ext cx="4890052" cy="104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tx1"/>
                  </a:solidFill>
                </a:rPr>
                <a:t>.</a:t>
              </a:r>
            </a:p>
          </p:txBody>
        </p:sp>
        <p:sp>
          <p:nvSpPr>
            <p:cNvPr id="22" name="TextBox 21">
              <a:extLst>
                <a:ext uri="{FF2B5EF4-FFF2-40B4-BE49-F238E27FC236}">
                  <a16:creationId xmlns:a16="http://schemas.microsoft.com/office/drawing/2014/main" id="{E5F26FD7-37C6-4BFF-BBF7-30259136AC83}"/>
                </a:ext>
              </a:extLst>
            </p:cNvPr>
            <p:cNvSpPr txBox="1"/>
            <p:nvPr/>
          </p:nvSpPr>
          <p:spPr>
            <a:xfrm>
              <a:off x="1086678" y="4625790"/>
              <a:ext cx="4578849" cy="646331"/>
            </a:xfrm>
            <a:prstGeom prst="rect">
              <a:avLst/>
            </a:prstGeom>
            <a:noFill/>
          </p:spPr>
          <p:txBody>
            <a:bodyPr wrap="square" rtlCol="0">
              <a:spAutoFit/>
            </a:bodyPr>
            <a:lstStyle/>
            <a:p>
              <a:r>
                <a:rPr lang="en-GB" altLang="en-US" dirty="0"/>
                <a:t>He tried hard and didn’t give up, even when people said it was impossible. </a:t>
              </a:r>
            </a:p>
          </p:txBody>
        </p:sp>
      </p:grpSp>
    </p:spTree>
    <p:extLst>
      <p:ext uri="{BB962C8B-B14F-4D97-AF65-F5344CB8AC3E}">
        <p14:creationId xmlns:p14="http://schemas.microsoft.com/office/powerpoint/2010/main" val="205723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Picture 2" descr="C:\Users\mlo2\AppData\Local\Microsoft\Windows\INetCache\Content.MSO\20ADCD09.tmp">
            <a:extLst>
              <a:ext uri="{FF2B5EF4-FFF2-40B4-BE49-F238E27FC236}">
                <a16:creationId xmlns:a16="http://schemas.microsoft.com/office/drawing/2014/main" id="{2371D6BA-8074-4532-946E-A468BC29EF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1632" y="1025218"/>
            <a:ext cx="3046222" cy="3488800"/>
          </a:xfrm>
          <a:prstGeom prst="rect">
            <a:avLst/>
          </a:prstGeom>
          <a:noFill/>
          <a:ln>
            <a:noFill/>
          </a:ln>
        </p:spPr>
      </p:pic>
      <p:sp>
        <p:nvSpPr>
          <p:cNvPr id="5" name="Rounded Rectangular Callout 4"/>
          <p:cNvSpPr/>
          <p:nvPr/>
        </p:nvSpPr>
        <p:spPr>
          <a:xfrm>
            <a:off x="3108584" y="288806"/>
            <a:ext cx="6830545" cy="736412"/>
          </a:xfrm>
          <a:prstGeom prst="wedgeRoundRectCallout">
            <a:avLst>
              <a:gd name="adj1" fmla="val -49617"/>
              <a:gd name="adj2" fmla="val 11996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solidFill>
                <a:schemeClr val="tx1">
                  <a:lumMod val="85000"/>
                  <a:lumOff val="15000"/>
                </a:schemeClr>
              </a:solidFill>
              <a:cs typeface="Calibri"/>
            </a:endParaRPr>
          </a:p>
        </p:txBody>
      </p:sp>
      <p:sp>
        <p:nvSpPr>
          <p:cNvPr id="6" name="TextBox 5">
            <a:extLst>
              <a:ext uri="{FF2B5EF4-FFF2-40B4-BE49-F238E27FC236}">
                <a16:creationId xmlns:a16="http://schemas.microsoft.com/office/drawing/2014/main" id="{65EDC76C-33C0-4A54-8A20-7EE6362AE66F}"/>
              </a:ext>
            </a:extLst>
          </p:cNvPr>
          <p:cNvSpPr txBox="1"/>
          <p:nvPr/>
        </p:nvSpPr>
        <p:spPr>
          <a:xfrm>
            <a:off x="3353026" y="390844"/>
            <a:ext cx="5915295" cy="892552"/>
          </a:xfrm>
          <a:prstGeom prst="rect">
            <a:avLst/>
          </a:prstGeom>
          <a:noFill/>
        </p:spPr>
        <p:txBody>
          <a:bodyPr wrap="square" rtlCol="0">
            <a:spAutoFit/>
          </a:bodyPr>
          <a:lstStyle/>
          <a:p>
            <a:r>
              <a:rPr lang="en-GB" sz="2400" dirty="0"/>
              <a:t>How did Marconi’s work change the world?  </a:t>
            </a:r>
          </a:p>
          <a:p>
            <a:endParaRPr lang="en-GB" sz="2800" dirty="0"/>
          </a:p>
        </p:txBody>
      </p:sp>
      <p:sp>
        <p:nvSpPr>
          <p:cNvPr id="8" name="TextBox 7">
            <a:extLst>
              <a:ext uri="{FF2B5EF4-FFF2-40B4-BE49-F238E27FC236}">
                <a16:creationId xmlns:a16="http://schemas.microsoft.com/office/drawing/2014/main" id="{999826DC-F2A8-40AB-ADA7-1D2E3C7FE8C8}"/>
              </a:ext>
            </a:extLst>
          </p:cNvPr>
          <p:cNvSpPr txBox="1"/>
          <p:nvPr/>
        </p:nvSpPr>
        <p:spPr>
          <a:xfrm>
            <a:off x="8188419" y="1799301"/>
            <a:ext cx="2160104" cy="461665"/>
          </a:xfrm>
          <a:prstGeom prst="rect">
            <a:avLst/>
          </a:prstGeom>
          <a:noFill/>
        </p:spPr>
        <p:txBody>
          <a:bodyPr wrap="square" rtlCol="0">
            <a:spAutoFit/>
          </a:bodyPr>
          <a:lstStyle/>
          <a:p>
            <a:r>
              <a:rPr lang="en-GB" sz="2400" b="1" dirty="0">
                <a:solidFill>
                  <a:schemeClr val="bg1"/>
                </a:solidFill>
              </a:rPr>
              <a:t>Safety at sea</a:t>
            </a:r>
          </a:p>
        </p:txBody>
      </p:sp>
      <p:sp>
        <p:nvSpPr>
          <p:cNvPr id="9" name="TextBox 8">
            <a:extLst>
              <a:ext uri="{FF2B5EF4-FFF2-40B4-BE49-F238E27FC236}">
                <a16:creationId xmlns:a16="http://schemas.microsoft.com/office/drawing/2014/main" id="{AACBDB28-4501-4826-9CCE-81E19CDC6DCB}"/>
              </a:ext>
            </a:extLst>
          </p:cNvPr>
          <p:cNvSpPr txBox="1"/>
          <p:nvPr/>
        </p:nvSpPr>
        <p:spPr>
          <a:xfrm>
            <a:off x="4108175" y="1764046"/>
            <a:ext cx="3591338" cy="461665"/>
          </a:xfrm>
          <a:prstGeom prst="rect">
            <a:avLst/>
          </a:prstGeom>
          <a:noFill/>
        </p:spPr>
        <p:txBody>
          <a:bodyPr wrap="square" rtlCol="0">
            <a:spAutoFit/>
          </a:bodyPr>
          <a:lstStyle/>
          <a:p>
            <a:r>
              <a:rPr lang="en-GB" sz="2400" b="1" dirty="0">
                <a:solidFill>
                  <a:schemeClr val="bg1"/>
                </a:solidFill>
              </a:rPr>
              <a:t>Wireless communication</a:t>
            </a:r>
          </a:p>
        </p:txBody>
      </p:sp>
      <p:sp>
        <p:nvSpPr>
          <p:cNvPr id="12" name="TextBox 11">
            <a:extLst>
              <a:ext uri="{FF2B5EF4-FFF2-40B4-BE49-F238E27FC236}">
                <a16:creationId xmlns:a16="http://schemas.microsoft.com/office/drawing/2014/main" id="{6AA94B7E-4CE6-4CE9-926E-115BBDAAF44D}"/>
              </a:ext>
            </a:extLst>
          </p:cNvPr>
          <p:cNvSpPr txBox="1"/>
          <p:nvPr/>
        </p:nvSpPr>
        <p:spPr>
          <a:xfrm>
            <a:off x="1812665" y="5211824"/>
            <a:ext cx="3352800" cy="461665"/>
          </a:xfrm>
          <a:prstGeom prst="rect">
            <a:avLst/>
          </a:prstGeom>
          <a:noFill/>
        </p:spPr>
        <p:txBody>
          <a:bodyPr wrap="square" rtlCol="0">
            <a:spAutoFit/>
          </a:bodyPr>
          <a:lstStyle/>
          <a:p>
            <a:r>
              <a:rPr lang="en-GB" sz="2400" b="1" dirty="0">
                <a:solidFill>
                  <a:srgbClr val="FFC000"/>
                </a:solidFill>
              </a:rPr>
              <a:t>Television</a:t>
            </a:r>
          </a:p>
        </p:txBody>
      </p:sp>
      <p:sp>
        <p:nvSpPr>
          <p:cNvPr id="13" name="TextBox 12">
            <a:extLst>
              <a:ext uri="{FF2B5EF4-FFF2-40B4-BE49-F238E27FC236}">
                <a16:creationId xmlns:a16="http://schemas.microsoft.com/office/drawing/2014/main" id="{D9B44FD0-5E61-4EA2-B68D-E408145F208D}"/>
              </a:ext>
            </a:extLst>
          </p:cNvPr>
          <p:cNvSpPr txBox="1"/>
          <p:nvPr/>
        </p:nvSpPr>
        <p:spPr>
          <a:xfrm>
            <a:off x="7626841" y="2488354"/>
            <a:ext cx="3829878" cy="830997"/>
          </a:xfrm>
          <a:prstGeom prst="rect">
            <a:avLst/>
          </a:prstGeom>
          <a:noFill/>
        </p:spPr>
        <p:txBody>
          <a:bodyPr wrap="square" rtlCol="0">
            <a:spAutoFit/>
          </a:bodyPr>
          <a:lstStyle/>
          <a:p>
            <a:r>
              <a:rPr lang="en-GB" sz="2400" b="1" dirty="0">
                <a:solidFill>
                  <a:schemeClr val="bg1"/>
                </a:solidFill>
              </a:rPr>
              <a:t>Air traffic control and communication with pilots</a:t>
            </a:r>
          </a:p>
        </p:txBody>
      </p:sp>
      <p:sp>
        <p:nvSpPr>
          <p:cNvPr id="15" name="TextBox 14">
            <a:extLst>
              <a:ext uri="{FF2B5EF4-FFF2-40B4-BE49-F238E27FC236}">
                <a16:creationId xmlns:a16="http://schemas.microsoft.com/office/drawing/2014/main" id="{D5C138CF-3F7A-4B71-9A29-51123993157A}"/>
              </a:ext>
            </a:extLst>
          </p:cNvPr>
          <p:cNvSpPr txBox="1"/>
          <p:nvPr/>
        </p:nvSpPr>
        <p:spPr>
          <a:xfrm>
            <a:off x="4346713" y="5152001"/>
            <a:ext cx="3352800" cy="461665"/>
          </a:xfrm>
          <a:prstGeom prst="rect">
            <a:avLst/>
          </a:prstGeom>
          <a:noFill/>
        </p:spPr>
        <p:txBody>
          <a:bodyPr wrap="square" rtlCol="0">
            <a:spAutoFit/>
          </a:bodyPr>
          <a:lstStyle/>
          <a:p>
            <a:r>
              <a:rPr lang="en-GB" sz="2400" b="1" dirty="0">
                <a:solidFill>
                  <a:srgbClr val="FFC000"/>
                </a:solidFill>
              </a:rPr>
              <a:t>Mobile phones</a:t>
            </a:r>
          </a:p>
        </p:txBody>
      </p:sp>
      <p:sp>
        <p:nvSpPr>
          <p:cNvPr id="16" name="TextBox 15">
            <a:extLst>
              <a:ext uri="{FF2B5EF4-FFF2-40B4-BE49-F238E27FC236}">
                <a16:creationId xmlns:a16="http://schemas.microsoft.com/office/drawing/2014/main" id="{207C7E5E-CAC0-4F97-A261-E58625296BEB}"/>
              </a:ext>
            </a:extLst>
          </p:cNvPr>
          <p:cNvSpPr txBox="1"/>
          <p:nvPr/>
        </p:nvSpPr>
        <p:spPr>
          <a:xfrm>
            <a:off x="8557161" y="5292496"/>
            <a:ext cx="3027690" cy="830997"/>
          </a:xfrm>
          <a:prstGeom prst="rect">
            <a:avLst/>
          </a:prstGeom>
          <a:noFill/>
        </p:spPr>
        <p:txBody>
          <a:bodyPr wrap="square" rtlCol="0">
            <a:spAutoFit/>
          </a:bodyPr>
          <a:lstStyle/>
          <a:p>
            <a:r>
              <a:rPr lang="en-GB" sz="2400" b="1" dirty="0">
                <a:solidFill>
                  <a:srgbClr val="FFC000"/>
                </a:solidFill>
              </a:rPr>
              <a:t>Remote control toys and equipment………</a:t>
            </a:r>
          </a:p>
        </p:txBody>
      </p:sp>
      <p:sp>
        <p:nvSpPr>
          <p:cNvPr id="17" name="TextBox 16">
            <a:extLst>
              <a:ext uri="{FF2B5EF4-FFF2-40B4-BE49-F238E27FC236}">
                <a16:creationId xmlns:a16="http://schemas.microsoft.com/office/drawing/2014/main" id="{5FDE7436-699E-4CAB-B647-9DA4DB7D8564}"/>
              </a:ext>
            </a:extLst>
          </p:cNvPr>
          <p:cNvSpPr txBox="1"/>
          <p:nvPr/>
        </p:nvSpPr>
        <p:spPr>
          <a:xfrm>
            <a:off x="5903844" y="5829419"/>
            <a:ext cx="3352800" cy="461665"/>
          </a:xfrm>
          <a:prstGeom prst="rect">
            <a:avLst/>
          </a:prstGeom>
          <a:noFill/>
        </p:spPr>
        <p:txBody>
          <a:bodyPr wrap="square" rtlCol="0">
            <a:spAutoFit/>
          </a:bodyPr>
          <a:lstStyle/>
          <a:p>
            <a:r>
              <a:rPr lang="en-GB" sz="2400" b="1" dirty="0">
                <a:solidFill>
                  <a:srgbClr val="FFC000"/>
                </a:solidFill>
              </a:rPr>
              <a:t>Computers</a:t>
            </a:r>
          </a:p>
        </p:txBody>
      </p:sp>
      <p:sp>
        <p:nvSpPr>
          <p:cNvPr id="14" name="TextBox 13">
            <a:extLst>
              <a:ext uri="{FF2B5EF4-FFF2-40B4-BE49-F238E27FC236}">
                <a16:creationId xmlns:a16="http://schemas.microsoft.com/office/drawing/2014/main" id="{144E5214-88B5-4230-B515-832C9231D69A}"/>
              </a:ext>
            </a:extLst>
          </p:cNvPr>
          <p:cNvSpPr txBox="1"/>
          <p:nvPr/>
        </p:nvSpPr>
        <p:spPr>
          <a:xfrm>
            <a:off x="3536061" y="5893134"/>
            <a:ext cx="3352800" cy="461665"/>
          </a:xfrm>
          <a:prstGeom prst="rect">
            <a:avLst/>
          </a:prstGeom>
          <a:noFill/>
        </p:spPr>
        <p:txBody>
          <a:bodyPr wrap="square" rtlCol="0">
            <a:spAutoFit/>
          </a:bodyPr>
          <a:lstStyle/>
          <a:p>
            <a:r>
              <a:rPr lang="en-GB" sz="2400" b="1" dirty="0">
                <a:solidFill>
                  <a:srgbClr val="FFC000"/>
                </a:solidFill>
              </a:rPr>
              <a:t>X rays</a:t>
            </a:r>
          </a:p>
        </p:txBody>
      </p:sp>
      <p:sp>
        <p:nvSpPr>
          <p:cNvPr id="18" name="TextBox 17">
            <a:extLst>
              <a:ext uri="{FF2B5EF4-FFF2-40B4-BE49-F238E27FC236}">
                <a16:creationId xmlns:a16="http://schemas.microsoft.com/office/drawing/2014/main" id="{C05D1350-D244-408B-B4C9-8026F0C960A6}"/>
              </a:ext>
            </a:extLst>
          </p:cNvPr>
          <p:cNvSpPr txBox="1"/>
          <p:nvPr/>
        </p:nvSpPr>
        <p:spPr>
          <a:xfrm>
            <a:off x="4546791" y="2538785"/>
            <a:ext cx="2505700" cy="461665"/>
          </a:xfrm>
          <a:prstGeom prst="rect">
            <a:avLst/>
          </a:prstGeom>
          <a:noFill/>
        </p:spPr>
        <p:txBody>
          <a:bodyPr wrap="square" rtlCol="0">
            <a:spAutoFit/>
          </a:bodyPr>
          <a:lstStyle/>
          <a:p>
            <a:r>
              <a:rPr lang="en-GB" sz="2400" b="1" dirty="0">
                <a:solidFill>
                  <a:schemeClr val="bg1"/>
                </a:solidFill>
              </a:rPr>
              <a:t>Entertainment</a:t>
            </a:r>
          </a:p>
        </p:txBody>
      </p:sp>
      <p:sp>
        <p:nvSpPr>
          <p:cNvPr id="19" name="Rounded Rectangular Callout 4">
            <a:extLst>
              <a:ext uri="{FF2B5EF4-FFF2-40B4-BE49-F238E27FC236}">
                <a16:creationId xmlns:a16="http://schemas.microsoft.com/office/drawing/2014/main" id="{11D51D01-27D2-4685-8D64-0468F94EB709}"/>
              </a:ext>
            </a:extLst>
          </p:cNvPr>
          <p:cNvSpPr/>
          <p:nvPr/>
        </p:nvSpPr>
        <p:spPr>
          <a:xfrm>
            <a:off x="2958169" y="3638434"/>
            <a:ext cx="8188645" cy="1254307"/>
          </a:xfrm>
          <a:prstGeom prst="wedgeRoundRectCallout">
            <a:avLst>
              <a:gd name="adj1" fmla="val -52786"/>
              <a:gd name="adj2" fmla="val -859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solidFill>
                <a:schemeClr val="tx1">
                  <a:lumMod val="85000"/>
                  <a:lumOff val="15000"/>
                </a:schemeClr>
              </a:solidFill>
              <a:cs typeface="Calibri"/>
            </a:endParaRPr>
          </a:p>
        </p:txBody>
      </p:sp>
      <p:sp>
        <p:nvSpPr>
          <p:cNvPr id="2" name="TextBox 1">
            <a:extLst>
              <a:ext uri="{FF2B5EF4-FFF2-40B4-BE49-F238E27FC236}">
                <a16:creationId xmlns:a16="http://schemas.microsoft.com/office/drawing/2014/main" id="{64132525-6681-440A-97EB-F250881BE84B}"/>
              </a:ext>
            </a:extLst>
          </p:cNvPr>
          <p:cNvSpPr txBox="1"/>
          <p:nvPr/>
        </p:nvSpPr>
        <p:spPr>
          <a:xfrm>
            <a:off x="3085256" y="3650319"/>
            <a:ext cx="8067843" cy="1077218"/>
          </a:xfrm>
          <a:prstGeom prst="rect">
            <a:avLst/>
          </a:prstGeom>
          <a:noFill/>
        </p:spPr>
        <p:txBody>
          <a:bodyPr wrap="square" rtlCol="0">
            <a:spAutoFit/>
          </a:bodyPr>
          <a:lstStyle/>
          <a:p>
            <a:endParaRPr lang="en-GB" sz="800" dirty="0"/>
          </a:p>
          <a:p>
            <a:r>
              <a:rPr lang="en-GB" sz="2400" dirty="0"/>
              <a:t>Marconi worked out how to send messages using radio waves. </a:t>
            </a:r>
          </a:p>
          <a:p>
            <a:endParaRPr lang="en-GB" sz="800" dirty="0"/>
          </a:p>
          <a:p>
            <a:r>
              <a:rPr lang="en-GB" sz="2400" dirty="0"/>
              <a:t>What technology do we have today that uses radio waves? </a:t>
            </a:r>
          </a:p>
        </p:txBody>
      </p:sp>
    </p:spTree>
    <p:extLst>
      <p:ext uri="{BB962C8B-B14F-4D97-AF65-F5344CB8AC3E}">
        <p14:creationId xmlns:p14="http://schemas.microsoft.com/office/powerpoint/2010/main" val="345073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5" grpId="0"/>
      <p:bldP spid="16" grpId="0"/>
      <p:bldP spid="17" grpId="0"/>
      <p:bldP spid="14" grpId="0"/>
      <p:bldP spid="18" grpId="0"/>
      <p:bldP spid="19"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C:\Users\mlo2\AppData\Local\Microsoft\Windows\INetCache\Content.MSO\20ADCD09.tmp">
            <a:extLst>
              <a:ext uri="{FF2B5EF4-FFF2-40B4-BE49-F238E27FC236}">
                <a16:creationId xmlns:a16="http://schemas.microsoft.com/office/drawing/2014/main" id="{2371D6BA-8074-4532-946E-A468BC29EF7D}"/>
              </a:ext>
            </a:extLst>
          </p:cNvPr>
          <p:cNvPicPr/>
          <p:nvPr/>
        </p:nvPicPr>
        <p:blipFill rotWithShape="1">
          <a:blip r:embed="rId3">
            <a:alphaModFix/>
            <a:extLst>
              <a:ext uri="{28A0092B-C50C-407E-A947-70E740481C1C}">
                <a14:useLocalDpi xmlns:a14="http://schemas.microsoft.com/office/drawing/2010/main" val="0"/>
              </a:ext>
            </a:extLst>
          </a:blip>
          <a:srcRect r="1020" b="-1"/>
          <a:stretch/>
        </p:blipFill>
        <p:spPr bwMode="auto">
          <a:xfrm flipH="1">
            <a:off x="9395793" y="3714386"/>
            <a:ext cx="2610677" cy="3143614"/>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p:spPr>
      </p:pic>
      <p:sp>
        <p:nvSpPr>
          <p:cNvPr id="4" name="Speech Bubble: Rectangle with Corners Rounded 3">
            <a:extLst>
              <a:ext uri="{FF2B5EF4-FFF2-40B4-BE49-F238E27FC236}">
                <a16:creationId xmlns:a16="http://schemas.microsoft.com/office/drawing/2014/main" id="{B0420141-AEC0-4343-B3DE-2FA2C25C6686}"/>
              </a:ext>
            </a:extLst>
          </p:cNvPr>
          <p:cNvSpPr/>
          <p:nvPr/>
        </p:nvSpPr>
        <p:spPr>
          <a:xfrm>
            <a:off x="6545675" y="1200130"/>
            <a:ext cx="4174435" cy="2758070"/>
          </a:xfrm>
          <a:prstGeom prst="wedgeRoundRectCallout">
            <a:avLst>
              <a:gd name="adj1" fmla="val 36310"/>
              <a:gd name="adj2" fmla="val 5894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BD8CF76-A772-4F46-BF98-6EAA9E09BFFC}"/>
              </a:ext>
            </a:extLst>
          </p:cNvPr>
          <p:cNvSpPr txBox="1"/>
          <p:nvPr/>
        </p:nvSpPr>
        <p:spPr>
          <a:xfrm>
            <a:off x="6836325" y="1455781"/>
            <a:ext cx="3593136" cy="2246769"/>
          </a:xfrm>
          <a:prstGeom prst="rect">
            <a:avLst/>
          </a:prstGeom>
          <a:noFill/>
        </p:spPr>
        <p:txBody>
          <a:bodyPr wrap="square" rtlCol="0">
            <a:spAutoFit/>
          </a:bodyPr>
          <a:lstStyle/>
          <a:p>
            <a:r>
              <a:rPr lang="en-GB" sz="2800" dirty="0"/>
              <a:t>Do you think Marconi is a significant or extraordinary person?</a:t>
            </a:r>
          </a:p>
          <a:p>
            <a:endParaRPr lang="en-GB" sz="2800" dirty="0"/>
          </a:p>
          <a:p>
            <a:r>
              <a:rPr lang="en-GB" sz="2800" dirty="0"/>
              <a:t>Why do you think this?</a:t>
            </a:r>
          </a:p>
        </p:txBody>
      </p:sp>
      <p:pic>
        <p:nvPicPr>
          <p:cNvPr id="11" name="Picture 10" descr="A picture containing outdoor, person, man, riding&#10;&#10;Description automatically generated">
            <a:extLst>
              <a:ext uri="{FF2B5EF4-FFF2-40B4-BE49-F238E27FC236}">
                <a16:creationId xmlns:a16="http://schemas.microsoft.com/office/drawing/2014/main" id="{8E013151-E834-49B0-BDC6-50383358A5CD}"/>
              </a:ext>
            </a:extLst>
          </p:cNvPr>
          <p:cNvPicPr>
            <a:picLocks noChangeAspect="1"/>
          </p:cNvPicPr>
          <p:nvPr/>
        </p:nvPicPr>
        <p:blipFill rotWithShape="1">
          <a:blip r:embed="rId4">
            <a:extLst>
              <a:ext uri="{28A0092B-C50C-407E-A947-70E740481C1C}">
                <a14:useLocalDpi xmlns:a14="http://schemas.microsoft.com/office/drawing/2010/main" val="0"/>
              </a:ext>
            </a:extLst>
          </a:blip>
          <a:srcRect l="9941" t="3260" r="15114"/>
          <a:stretch/>
        </p:blipFill>
        <p:spPr>
          <a:xfrm>
            <a:off x="-863226" y="728869"/>
            <a:ext cx="6169026" cy="6379829"/>
          </a:xfrm>
          <a:prstGeom prst="flowChartConnector">
            <a:avLst/>
          </a:prstGeom>
        </p:spPr>
      </p:pic>
    </p:spTree>
    <p:extLst>
      <p:ext uri="{BB962C8B-B14F-4D97-AF65-F5344CB8AC3E}">
        <p14:creationId xmlns:p14="http://schemas.microsoft.com/office/powerpoint/2010/main" val="409170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248EA0-47FE-4837-A635-895D89751942}"/>
              </a:ext>
            </a:extLst>
          </p:cNvPr>
          <p:cNvSpPr/>
          <p:nvPr/>
        </p:nvSpPr>
        <p:spPr>
          <a:xfrm>
            <a:off x="384009" y="1289953"/>
            <a:ext cx="11092676" cy="4278094"/>
          </a:xfrm>
          <a:prstGeom prst="rect">
            <a:avLst/>
          </a:prstGeom>
        </p:spPr>
        <p:txBody>
          <a:bodyPr wrap="square">
            <a:spAutoFit/>
          </a:bodyPr>
          <a:lstStyle/>
          <a:p>
            <a:r>
              <a:rPr lang="en-GB" sz="1700" b="1" dirty="0"/>
              <a:t>25</a:t>
            </a:r>
            <a:r>
              <a:rPr lang="en-GB" sz="1700" b="1" baseline="30000" dirty="0"/>
              <a:t>th</a:t>
            </a:r>
            <a:r>
              <a:rPr lang="en-GB" sz="1700" b="1" dirty="0"/>
              <a:t> April 1874  </a:t>
            </a:r>
            <a:r>
              <a:rPr lang="en-GB" sz="1700" dirty="0"/>
              <a:t>Marconi’s father was a rich Italian and his mother was Irish-Scottish. He had an older brother called Alfonso.</a:t>
            </a:r>
          </a:p>
          <a:p>
            <a:endParaRPr lang="en-GB" sz="1700" b="1" dirty="0"/>
          </a:p>
          <a:p>
            <a:r>
              <a:rPr lang="en-GB" sz="1700" b="1" dirty="0"/>
              <a:t>1895  </a:t>
            </a:r>
            <a:r>
              <a:rPr lang="en-GB" sz="1700" dirty="0"/>
              <a:t>Marconi did not do well at school but was very interested in science and did lots of experiments with electricity and radio waves at home. He wanted to find a way to send messages without using wires. He called this wireless telegraphy. </a:t>
            </a:r>
          </a:p>
          <a:p>
            <a:endParaRPr lang="en-GB" sz="1700" dirty="0"/>
          </a:p>
          <a:p>
            <a:r>
              <a:rPr lang="en-GB" sz="1700" b="1" dirty="0"/>
              <a:t>1899 </a:t>
            </a:r>
            <a:r>
              <a:rPr lang="en-GB" sz="1700" dirty="0"/>
              <a:t>Marconi came to England because the Italian Government was not interested in his work and would not give him financial support with his wireless telegraphy experiments. Marconi presented his experiments to the British Post Office (which was responsible for all communications) and successfully secured funding for his work. His cousin helped him find a building in Hall Street in Chelmsford, where he set up the the world’s first wireless telegraphy factory in 1899. </a:t>
            </a:r>
          </a:p>
          <a:p>
            <a:endParaRPr lang="en-GB" sz="1700" dirty="0"/>
          </a:p>
          <a:p>
            <a:r>
              <a:rPr lang="en-GB" sz="1700" b="1" dirty="0"/>
              <a:t>12 December 1901</a:t>
            </a:r>
            <a:r>
              <a:rPr lang="en-GB" sz="1700" dirty="0"/>
              <a:t>  Marconi set up a transmitter aerial in </a:t>
            </a:r>
            <a:r>
              <a:rPr lang="en-GB" sz="1700" dirty="0" err="1"/>
              <a:t>Poldhu</a:t>
            </a:r>
            <a:r>
              <a:rPr lang="en-GB" sz="1700" dirty="0"/>
              <a:t>, England and aerial and receiver in Newfoundland, Canada, to send and receive a morse signal wirelessly across the Atlantic. People said that it couldn’t be done, but Marconi was determined. Disaster struck when gales in Newfoundland blew down the masts holding up the aerial. With no time to rebuild them, the aerial wire was attached to a large kite and on 12 December Marconi heard the faint Morse code for the letter “S” (dot </a:t>
            </a:r>
            <a:r>
              <a:rPr lang="en-GB" sz="1700" dirty="0" err="1"/>
              <a:t>dot</a:t>
            </a:r>
            <a:r>
              <a:rPr lang="en-GB" sz="1700" dirty="0"/>
              <a:t> dot). Newspapers said, Marconi and his assistants “flew a kite and changed the world”.  </a:t>
            </a:r>
          </a:p>
          <a:p>
            <a:endParaRPr lang="en-GB" sz="1700" dirty="0"/>
          </a:p>
        </p:txBody>
      </p:sp>
      <p:sp>
        <p:nvSpPr>
          <p:cNvPr id="5" name="TextBox 4">
            <a:extLst>
              <a:ext uri="{FF2B5EF4-FFF2-40B4-BE49-F238E27FC236}">
                <a16:creationId xmlns:a16="http://schemas.microsoft.com/office/drawing/2014/main" id="{6D3A410F-9FE2-4CC4-86EF-DCC8B8FC9483}"/>
              </a:ext>
            </a:extLst>
          </p:cNvPr>
          <p:cNvSpPr txBox="1"/>
          <p:nvPr/>
        </p:nvSpPr>
        <p:spPr>
          <a:xfrm>
            <a:off x="2941982" y="617883"/>
            <a:ext cx="5976730" cy="369332"/>
          </a:xfrm>
          <a:prstGeom prst="rect">
            <a:avLst/>
          </a:prstGeom>
          <a:noFill/>
        </p:spPr>
        <p:txBody>
          <a:bodyPr wrap="square" rtlCol="0">
            <a:spAutoFit/>
          </a:bodyPr>
          <a:lstStyle/>
          <a:p>
            <a:r>
              <a:rPr lang="en-GB" b="1" dirty="0"/>
              <a:t>Additional notes for Marconi Timeline Story slide</a:t>
            </a:r>
          </a:p>
        </p:txBody>
      </p:sp>
    </p:spTree>
    <p:extLst>
      <p:ext uri="{BB962C8B-B14F-4D97-AF65-F5344CB8AC3E}">
        <p14:creationId xmlns:p14="http://schemas.microsoft.com/office/powerpoint/2010/main" val="2749079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E0DC3D-CCE3-4D59-918D-CD913F4F91BE}"/>
              </a:ext>
            </a:extLst>
          </p:cNvPr>
          <p:cNvSpPr txBox="1"/>
          <p:nvPr/>
        </p:nvSpPr>
        <p:spPr>
          <a:xfrm>
            <a:off x="2941982" y="609600"/>
            <a:ext cx="5976730" cy="369332"/>
          </a:xfrm>
          <a:prstGeom prst="rect">
            <a:avLst/>
          </a:prstGeom>
          <a:noFill/>
        </p:spPr>
        <p:txBody>
          <a:bodyPr wrap="square" rtlCol="0">
            <a:spAutoFit/>
          </a:bodyPr>
          <a:lstStyle/>
          <a:p>
            <a:r>
              <a:rPr lang="en-GB" b="1" dirty="0"/>
              <a:t>Additional notes for Marconi Timeline Story slide</a:t>
            </a:r>
          </a:p>
        </p:txBody>
      </p:sp>
      <p:sp>
        <p:nvSpPr>
          <p:cNvPr id="4" name="Rectangle 3">
            <a:extLst>
              <a:ext uri="{FF2B5EF4-FFF2-40B4-BE49-F238E27FC236}">
                <a16:creationId xmlns:a16="http://schemas.microsoft.com/office/drawing/2014/main" id="{47AA88BC-1CD4-4F85-ABAD-6E5AD07665C8}"/>
              </a:ext>
            </a:extLst>
          </p:cNvPr>
          <p:cNvSpPr/>
          <p:nvPr/>
        </p:nvSpPr>
        <p:spPr>
          <a:xfrm>
            <a:off x="452235" y="1177715"/>
            <a:ext cx="10956225" cy="5109091"/>
          </a:xfrm>
          <a:prstGeom prst="rect">
            <a:avLst/>
          </a:prstGeom>
        </p:spPr>
        <p:txBody>
          <a:bodyPr wrap="square">
            <a:spAutoFit/>
          </a:bodyPr>
          <a:lstStyle/>
          <a:p>
            <a:r>
              <a:rPr lang="en-GB" sz="1700" b="1" dirty="0"/>
              <a:t>14 April 1912  </a:t>
            </a:r>
            <a:r>
              <a:rPr lang="en-GB" sz="1700" dirty="0"/>
              <a:t>Marconi supplied wireless equipment for ships including the ‘Titanic’. The wireless room was staffed by two Marconi trained radio officers. Harold Bride and Jack Phillips. Their role was to enable passengers to send and receive news from home while at sea. When the Titanic hit an iceberg at 11.40pm on 14 April 1912, they sent messages for help.    Passengers were only rescued because these radio signals were picked up by other ships in the area. Without Marconi’s radio equipment on board the Titanic would have just ‘vanished’. After this it became law for all ships to have a radio room and trained radio officers. </a:t>
            </a:r>
          </a:p>
          <a:p>
            <a:endParaRPr lang="en-GB" sz="1700" b="1" dirty="0"/>
          </a:p>
          <a:p>
            <a:r>
              <a:rPr lang="en-GB" sz="1700" b="1" dirty="0"/>
              <a:t> June 1912</a:t>
            </a:r>
            <a:r>
              <a:rPr lang="en-GB" sz="1700" dirty="0"/>
              <a:t>  Following the Titanic tragedy demand for radio equipment increased dramatically. This coincided with the building of a new bigger radio factory at New Street, Chelmsford. The New street factory employed hundreds of workers and was the first purpose built radio factory in the world. The two masts that held up the aerial were 450 feet (133 metres) high. They had to be taken down in 1935 as they become a danger to aircraft.</a:t>
            </a:r>
          </a:p>
          <a:p>
            <a:endParaRPr lang="en-GB" sz="1700" b="1" dirty="0"/>
          </a:p>
          <a:p>
            <a:r>
              <a:rPr lang="en-GB" sz="1700" b="1" dirty="0"/>
              <a:t>June 15 1920</a:t>
            </a:r>
            <a:r>
              <a:rPr lang="en-GB" sz="1700" dirty="0"/>
              <a:t>, Dame Nellie came to Marconi’s New Street factory and gave the world’s first radio entertainment broadcast. The programme was heard all over the world. </a:t>
            </a:r>
          </a:p>
          <a:p>
            <a:endParaRPr lang="en-GB" sz="1700" dirty="0"/>
          </a:p>
          <a:p>
            <a:r>
              <a:rPr lang="en-GB" sz="1700" b="1" dirty="0"/>
              <a:t>20 July 1937 </a:t>
            </a:r>
            <a:r>
              <a:rPr lang="en-GB" sz="1700" dirty="0"/>
              <a:t>Marconi died aged 63. The world’s wireless went silent for two minutes as a mark of respect. </a:t>
            </a:r>
          </a:p>
          <a:p>
            <a:r>
              <a:rPr lang="en-GB" dirty="0"/>
              <a:t> </a:t>
            </a:r>
          </a:p>
          <a:p>
            <a:endParaRPr lang="en-GB" dirty="0"/>
          </a:p>
          <a:p>
            <a:endParaRPr lang="en-GB" dirty="0"/>
          </a:p>
        </p:txBody>
      </p:sp>
    </p:spTree>
    <p:extLst>
      <p:ext uri="{BB962C8B-B14F-4D97-AF65-F5344CB8AC3E}">
        <p14:creationId xmlns:p14="http://schemas.microsoft.com/office/powerpoint/2010/main" val="294594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outdoor, person, man, riding&#10;&#10;Description automatically generated">
            <a:extLst>
              <a:ext uri="{FF2B5EF4-FFF2-40B4-BE49-F238E27FC236}">
                <a16:creationId xmlns:a16="http://schemas.microsoft.com/office/drawing/2014/main" id="{4937B5ED-2882-4697-BA8A-BD10FD5F20F3}"/>
              </a:ext>
            </a:extLst>
          </p:cNvPr>
          <p:cNvPicPr>
            <a:picLocks noChangeAspect="1"/>
          </p:cNvPicPr>
          <p:nvPr/>
        </p:nvPicPr>
        <p:blipFill rotWithShape="1">
          <a:blip r:embed="rId4">
            <a:extLst>
              <a:ext uri="{28A0092B-C50C-407E-A947-70E740481C1C}">
                <a14:useLocalDpi xmlns:a14="http://schemas.microsoft.com/office/drawing/2010/main" val="0"/>
              </a:ext>
            </a:extLst>
          </a:blip>
          <a:srcRect l="9941" r="9941"/>
          <a:stretch/>
        </p:blipFill>
        <p:spPr>
          <a:xfrm>
            <a:off x="6821003" y="631884"/>
            <a:ext cx="6486525" cy="6486525"/>
          </a:xfrm>
          <a:prstGeom prst="flowChartConnector">
            <a:avLst/>
          </a:prstGeom>
        </p:spPr>
      </p:pic>
      <p:sp>
        <p:nvSpPr>
          <p:cNvPr id="6" name="TextBox 5">
            <a:extLst>
              <a:ext uri="{FF2B5EF4-FFF2-40B4-BE49-F238E27FC236}">
                <a16:creationId xmlns:a16="http://schemas.microsoft.com/office/drawing/2014/main" id="{9DB75BD1-5543-4D62-BC16-DF05E5446BB5}"/>
              </a:ext>
            </a:extLst>
          </p:cNvPr>
          <p:cNvSpPr txBox="1"/>
          <p:nvPr/>
        </p:nvSpPr>
        <p:spPr>
          <a:xfrm>
            <a:off x="351089" y="251281"/>
            <a:ext cx="6833313" cy="769441"/>
          </a:xfrm>
          <a:prstGeom prst="rect">
            <a:avLst/>
          </a:prstGeom>
          <a:noFill/>
        </p:spPr>
        <p:txBody>
          <a:bodyPr wrap="square" rtlCol="0">
            <a:spAutoFit/>
          </a:bodyPr>
          <a:lstStyle/>
          <a:p>
            <a:r>
              <a:rPr lang="en-GB" sz="4400" b="1" dirty="0">
                <a:solidFill>
                  <a:schemeClr val="tx2">
                    <a:lumMod val="50000"/>
                  </a:schemeClr>
                </a:solidFill>
              </a:rPr>
              <a:t>‘Marconi’s Magic Messages’</a:t>
            </a:r>
          </a:p>
        </p:txBody>
      </p:sp>
      <p:sp>
        <p:nvSpPr>
          <p:cNvPr id="9" name="Speech Bubble: Rectangle with Corners Rounded 8">
            <a:extLst>
              <a:ext uri="{FF2B5EF4-FFF2-40B4-BE49-F238E27FC236}">
                <a16:creationId xmlns:a16="http://schemas.microsoft.com/office/drawing/2014/main" id="{79B64D62-8085-4863-99AF-5BDA4D3BB1B1}"/>
              </a:ext>
            </a:extLst>
          </p:cNvPr>
          <p:cNvSpPr/>
          <p:nvPr/>
        </p:nvSpPr>
        <p:spPr>
          <a:xfrm>
            <a:off x="415042" y="1048718"/>
            <a:ext cx="6833314" cy="3284743"/>
          </a:xfrm>
          <a:prstGeom prst="wedgeRoundRectCallout">
            <a:avLst>
              <a:gd name="adj1" fmla="val 254"/>
              <a:gd name="adj2" fmla="val 8621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612C03B-7F9A-4DD5-A755-0426AA115082}"/>
              </a:ext>
            </a:extLst>
          </p:cNvPr>
          <p:cNvSpPr/>
          <p:nvPr/>
        </p:nvSpPr>
        <p:spPr>
          <a:xfrm>
            <a:off x="553230" y="1130006"/>
            <a:ext cx="6814977" cy="4247317"/>
          </a:xfrm>
          <a:prstGeom prst="rect">
            <a:avLst/>
          </a:prstGeom>
        </p:spPr>
        <p:txBody>
          <a:bodyPr wrap="square">
            <a:spAutoFit/>
          </a:bodyPr>
          <a:lstStyle/>
          <a:p>
            <a:r>
              <a:rPr lang="en-GB" sz="2400" dirty="0"/>
              <a:t>Hello, my name is Sparky.  Welcome to Chelmsford Museum. </a:t>
            </a:r>
          </a:p>
          <a:p>
            <a:endParaRPr lang="en-GB" sz="800" dirty="0"/>
          </a:p>
          <a:p>
            <a:r>
              <a:rPr lang="en-GB" sz="2400" dirty="0"/>
              <a:t>When you visit you will be able to find out more  about Marconi and  gather evidence to help you answer the question:</a:t>
            </a:r>
          </a:p>
          <a:p>
            <a:pPr>
              <a:lnSpc>
                <a:spcPts val="2400"/>
              </a:lnSpc>
            </a:pPr>
            <a:r>
              <a:rPr lang="en-GB" sz="2400" dirty="0"/>
              <a:t> </a:t>
            </a:r>
          </a:p>
          <a:p>
            <a:pPr>
              <a:lnSpc>
                <a:spcPts val="2400"/>
              </a:lnSpc>
            </a:pPr>
            <a:r>
              <a:rPr lang="en-GB" sz="2400" b="1" dirty="0"/>
              <a:t>‘Is Marconi an extraordinary or significant person?</a:t>
            </a:r>
          </a:p>
          <a:p>
            <a:endParaRPr lang="en-GB" sz="800" dirty="0"/>
          </a:p>
          <a:p>
            <a:r>
              <a:rPr lang="en-GB" sz="2200" dirty="0"/>
              <a:t>Before you come think about these questions…..</a:t>
            </a:r>
          </a:p>
          <a:p>
            <a:endParaRPr lang="en-GB" sz="2400" dirty="0"/>
          </a:p>
          <a:p>
            <a:endParaRPr lang="en-GB" sz="2400" b="1" dirty="0"/>
          </a:p>
          <a:p>
            <a:endParaRPr lang="en-US" sz="2400" b="1" dirty="0"/>
          </a:p>
        </p:txBody>
      </p:sp>
      <p:pic>
        <p:nvPicPr>
          <p:cNvPr id="3" name="Picture 2" descr="C:\Users\mlo2\AppData\Local\Microsoft\Windows\INetCache\Content.MSO\20ADCD09.tmp">
            <a:extLst>
              <a:ext uri="{FF2B5EF4-FFF2-40B4-BE49-F238E27FC236}">
                <a16:creationId xmlns:a16="http://schemas.microsoft.com/office/drawing/2014/main" id="{2371D6BA-8074-4532-946E-A468BC29EF7D}"/>
              </a:ext>
            </a:extLst>
          </p:cNvPr>
          <p:cNvPicPr/>
          <p:nvPr/>
        </p:nvPicPr>
        <p:blipFill rotWithShape="1">
          <a:blip r:embed="rId5">
            <a:extLst>
              <a:ext uri="{28A0092B-C50C-407E-A947-70E740481C1C}">
                <a14:useLocalDpi xmlns:a14="http://schemas.microsoft.com/office/drawing/2010/main" val="0"/>
              </a:ext>
            </a:extLst>
          </a:blip>
          <a:srcRect r="1020" b="-1"/>
          <a:stretch/>
        </p:blipFill>
        <p:spPr bwMode="auto">
          <a:xfrm>
            <a:off x="1501270" y="3896315"/>
            <a:ext cx="2681613" cy="3222094"/>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spTree>
    <p:extLst>
      <p:ext uri="{BB962C8B-B14F-4D97-AF65-F5344CB8AC3E}">
        <p14:creationId xmlns:p14="http://schemas.microsoft.com/office/powerpoint/2010/main" val="204199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descr="C:\Users\mlo2\AppData\Local\Microsoft\Windows\INetCache\Content.MSO\20ADCD09.tmp">
            <a:extLst>
              <a:ext uri="{FF2B5EF4-FFF2-40B4-BE49-F238E27FC236}">
                <a16:creationId xmlns:a16="http://schemas.microsoft.com/office/drawing/2014/main" id="{2371D6BA-8074-4532-946E-A468BC29EF7D}"/>
              </a:ext>
            </a:extLst>
          </p:cNvPr>
          <p:cNvPicPr/>
          <p:nvPr/>
        </p:nvPicPr>
        <p:blipFill rotWithShape="1">
          <a:blip r:embed="rId2">
            <a:extLst>
              <a:ext uri="{28A0092B-C50C-407E-A947-70E740481C1C}">
                <a14:useLocalDpi xmlns:a14="http://schemas.microsoft.com/office/drawing/2010/main" val="0"/>
              </a:ext>
            </a:extLst>
          </a:blip>
          <a:srcRect b="14273"/>
          <a:stretch/>
        </p:blipFill>
        <p:spPr bwMode="auto">
          <a:xfrm>
            <a:off x="393986" y="-106314"/>
            <a:ext cx="3228089" cy="3067323"/>
          </a:xfrm>
          <a:prstGeom prst="rect">
            <a:avLst/>
          </a:prstGeom>
          <a:noFill/>
          <a:ln>
            <a:noFill/>
          </a:ln>
        </p:spPr>
      </p:pic>
      <p:sp>
        <p:nvSpPr>
          <p:cNvPr id="5" name="Rounded Rectangular Callout 4"/>
          <p:cNvSpPr/>
          <p:nvPr/>
        </p:nvSpPr>
        <p:spPr>
          <a:xfrm>
            <a:off x="3575325" y="642413"/>
            <a:ext cx="7427455" cy="1141748"/>
          </a:xfrm>
          <a:prstGeom prst="wedgeRoundRectCallout">
            <a:avLst>
              <a:gd name="adj1" fmla="val -57254"/>
              <a:gd name="adj2" fmla="val 9848"/>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p:txBody>
      </p:sp>
      <p:sp>
        <p:nvSpPr>
          <p:cNvPr id="6" name="AutoShape 4" descr="Image result for black and white line drawing of a telepho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black and white line drawing of a mobile ph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ounded Rectangle 23"/>
          <p:cNvSpPr/>
          <p:nvPr/>
        </p:nvSpPr>
        <p:spPr>
          <a:xfrm>
            <a:off x="7478639" y="2323334"/>
            <a:ext cx="2004172" cy="18604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3"/>
          <a:stretch>
            <a:fillRect/>
          </a:stretch>
        </p:blipFill>
        <p:spPr>
          <a:xfrm>
            <a:off x="7771064" y="2493778"/>
            <a:ext cx="1606395" cy="1209447"/>
          </a:xfrm>
          <a:prstGeom prst="rect">
            <a:avLst/>
          </a:prstGeom>
        </p:spPr>
      </p:pic>
      <p:sp>
        <p:nvSpPr>
          <p:cNvPr id="39" name="Rounded Rectangle 38"/>
          <p:cNvSpPr/>
          <p:nvPr/>
        </p:nvSpPr>
        <p:spPr>
          <a:xfrm>
            <a:off x="4701198" y="4396596"/>
            <a:ext cx="2848855" cy="19381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6" name="Picture 12" descr="Image result for black and white line drawing of semaphore flag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2575"/>
          <a:stretch/>
        </p:blipFill>
        <p:spPr bwMode="auto">
          <a:xfrm>
            <a:off x="4898188" y="4454988"/>
            <a:ext cx="2505368" cy="1689265"/>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5512221" y="5951385"/>
            <a:ext cx="1864850" cy="369332"/>
          </a:xfrm>
          <a:prstGeom prst="rect">
            <a:avLst/>
          </a:prstGeom>
          <a:noFill/>
        </p:spPr>
        <p:txBody>
          <a:bodyPr wrap="square" rtlCol="0">
            <a:spAutoFit/>
          </a:bodyPr>
          <a:lstStyle/>
          <a:p>
            <a:r>
              <a:rPr lang="en-GB" sz="1600" dirty="0"/>
              <a:t>Semaphore</a:t>
            </a:r>
            <a:r>
              <a:rPr lang="en-GB" dirty="0"/>
              <a:t>  </a:t>
            </a:r>
          </a:p>
        </p:txBody>
      </p:sp>
      <p:sp>
        <p:nvSpPr>
          <p:cNvPr id="51" name="TextBox 50"/>
          <p:cNvSpPr txBox="1"/>
          <p:nvPr/>
        </p:nvSpPr>
        <p:spPr>
          <a:xfrm>
            <a:off x="7899466" y="3739339"/>
            <a:ext cx="1162518" cy="369332"/>
          </a:xfrm>
          <a:prstGeom prst="rect">
            <a:avLst/>
          </a:prstGeom>
          <a:noFill/>
        </p:spPr>
        <p:txBody>
          <a:bodyPr wrap="square" rtlCol="0">
            <a:spAutoFit/>
          </a:bodyPr>
          <a:lstStyle/>
          <a:p>
            <a:r>
              <a:rPr lang="en-GB" sz="1600" dirty="0"/>
              <a:t>Telephone</a:t>
            </a:r>
            <a:r>
              <a:rPr lang="en-GB" dirty="0"/>
              <a:t>  </a:t>
            </a:r>
          </a:p>
        </p:txBody>
      </p:sp>
      <p:sp>
        <p:nvSpPr>
          <p:cNvPr id="53" name="Rounded Rectangle 52"/>
          <p:cNvSpPr/>
          <p:nvPr/>
        </p:nvSpPr>
        <p:spPr>
          <a:xfrm>
            <a:off x="863718" y="4393201"/>
            <a:ext cx="2848855" cy="20146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Picture 10" descr="Image result for black and white morse cod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6" t="650" r="-676" b="9104"/>
          <a:stretch/>
        </p:blipFill>
        <p:spPr bwMode="auto">
          <a:xfrm>
            <a:off x="1511816" y="4454752"/>
            <a:ext cx="1811304" cy="168129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Image result for black and white line drawing of a morse 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108" y="5727031"/>
            <a:ext cx="1811304" cy="57797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1538301" y="4491278"/>
            <a:ext cx="1864850" cy="338554"/>
          </a:xfrm>
          <a:prstGeom prst="rect">
            <a:avLst/>
          </a:prstGeom>
          <a:solidFill>
            <a:schemeClr val="bg1"/>
          </a:solidFill>
        </p:spPr>
        <p:txBody>
          <a:bodyPr wrap="square" rtlCol="0">
            <a:spAutoFit/>
          </a:bodyPr>
          <a:lstStyle/>
          <a:p>
            <a:r>
              <a:rPr lang="en-GB" sz="1600" dirty="0"/>
              <a:t>Morse code  </a:t>
            </a:r>
          </a:p>
        </p:txBody>
      </p:sp>
      <p:sp>
        <p:nvSpPr>
          <p:cNvPr id="60" name="Rounded Rectangle 59"/>
          <p:cNvSpPr/>
          <p:nvPr/>
        </p:nvSpPr>
        <p:spPr>
          <a:xfrm>
            <a:off x="8818260" y="4417437"/>
            <a:ext cx="2004172" cy="18964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9349681" y="5884362"/>
            <a:ext cx="1162518" cy="369332"/>
          </a:xfrm>
          <a:prstGeom prst="rect">
            <a:avLst/>
          </a:prstGeom>
          <a:noFill/>
        </p:spPr>
        <p:txBody>
          <a:bodyPr wrap="square" rtlCol="0">
            <a:spAutoFit/>
          </a:bodyPr>
          <a:lstStyle/>
          <a:p>
            <a:r>
              <a:rPr lang="en-GB" sz="1600" dirty="0"/>
              <a:t>Letters</a:t>
            </a:r>
            <a:r>
              <a:rPr lang="en-GB" dirty="0"/>
              <a:t>  </a:t>
            </a:r>
          </a:p>
        </p:txBody>
      </p:sp>
      <p:pic>
        <p:nvPicPr>
          <p:cNvPr id="29" name="Picture 28">
            <a:extLst>
              <a:ext uri="{FF2B5EF4-FFF2-40B4-BE49-F238E27FC236}">
                <a16:creationId xmlns:a16="http://schemas.microsoft.com/office/drawing/2014/main" id="{64E38609-BD68-4003-A12F-244F57C130A2}"/>
              </a:ext>
            </a:extLst>
          </p:cNvPr>
          <p:cNvPicPr>
            <a:picLocks noChangeAspect="1"/>
          </p:cNvPicPr>
          <p:nvPr/>
        </p:nvPicPr>
        <p:blipFill rotWithShape="1">
          <a:blip r:embed="rId7"/>
          <a:srcRect t="7502" r="4485" b="16996"/>
          <a:stretch/>
        </p:blipFill>
        <p:spPr>
          <a:xfrm>
            <a:off x="9035549" y="4595468"/>
            <a:ext cx="1569593" cy="1248980"/>
          </a:xfrm>
          <a:prstGeom prst="rect">
            <a:avLst/>
          </a:prstGeom>
        </p:spPr>
      </p:pic>
      <p:sp>
        <p:nvSpPr>
          <p:cNvPr id="2" name="TextBox 1">
            <a:extLst>
              <a:ext uri="{FF2B5EF4-FFF2-40B4-BE49-F238E27FC236}">
                <a16:creationId xmlns:a16="http://schemas.microsoft.com/office/drawing/2014/main" id="{728425DD-1AB6-4AFC-A8A0-C902C987213E}"/>
              </a:ext>
            </a:extLst>
          </p:cNvPr>
          <p:cNvSpPr txBox="1"/>
          <p:nvPr/>
        </p:nvSpPr>
        <p:spPr>
          <a:xfrm>
            <a:off x="3705781" y="413387"/>
            <a:ext cx="7297000" cy="1200329"/>
          </a:xfrm>
          <a:prstGeom prst="rect">
            <a:avLst/>
          </a:prstGeom>
          <a:noFill/>
        </p:spPr>
        <p:txBody>
          <a:bodyPr wrap="square" rtlCol="0">
            <a:spAutoFit/>
          </a:bodyPr>
          <a:lstStyle/>
          <a:p>
            <a:endParaRPr lang="en-GB" sz="2400" dirty="0"/>
          </a:p>
          <a:p>
            <a:r>
              <a:rPr lang="en-GB" sz="2400" dirty="0"/>
              <a:t> What different ways can you think of to send a message to someone else when you are not face to face? </a:t>
            </a:r>
          </a:p>
        </p:txBody>
      </p:sp>
      <p:sp>
        <p:nvSpPr>
          <p:cNvPr id="34" name="Rounded Rectangle 23">
            <a:extLst>
              <a:ext uri="{FF2B5EF4-FFF2-40B4-BE49-F238E27FC236}">
                <a16:creationId xmlns:a16="http://schemas.microsoft.com/office/drawing/2014/main" id="{040C4B5F-E713-4A22-8BA3-FE085B869302}"/>
              </a:ext>
            </a:extLst>
          </p:cNvPr>
          <p:cNvSpPr/>
          <p:nvPr/>
        </p:nvSpPr>
        <p:spPr>
          <a:xfrm>
            <a:off x="3916180" y="2255035"/>
            <a:ext cx="2004172" cy="18604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5B44CE0-CA67-43CB-A16A-ACFE8E6DD8A4}"/>
              </a:ext>
            </a:extLst>
          </p:cNvPr>
          <p:cNvSpPr txBox="1"/>
          <p:nvPr/>
        </p:nvSpPr>
        <p:spPr>
          <a:xfrm>
            <a:off x="4217786" y="3656779"/>
            <a:ext cx="1515750" cy="338554"/>
          </a:xfrm>
          <a:prstGeom prst="rect">
            <a:avLst/>
          </a:prstGeom>
          <a:noFill/>
        </p:spPr>
        <p:txBody>
          <a:bodyPr wrap="square" rtlCol="0">
            <a:spAutoFit/>
          </a:bodyPr>
          <a:lstStyle/>
          <a:p>
            <a:r>
              <a:rPr lang="en-GB" sz="1600" dirty="0"/>
              <a:t>Walkie talkies</a:t>
            </a:r>
          </a:p>
        </p:txBody>
      </p:sp>
      <p:pic>
        <p:nvPicPr>
          <p:cNvPr id="1026" name="Picture 2" descr="See the source image">
            <a:extLst>
              <a:ext uri="{FF2B5EF4-FFF2-40B4-BE49-F238E27FC236}">
                <a16:creationId xmlns:a16="http://schemas.microsoft.com/office/drawing/2014/main" id="{E4F09223-47DC-42AF-8BD7-85F85E8D5F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8024" y="2412630"/>
            <a:ext cx="1154741" cy="115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49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9" grpId="0" animBg="1"/>
      <p:bldP spid="49" grpId="0"/>
      <p:bldP spid="51" grpId="0"/>
      <p:bldP spid="53" grpId="0" animBg="1"/>
      <p:bldP spid="56" grpId="0" animBg="1"/>
      <p:bldP spid="60" grpId="0" animBg="1"/>
      <p:bldP spid="59" grpId="0"/>
      <p:bldP spid="34"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descr="C:\Users\mlo2\AppData\Local\Microsoft\Windows\INetCache\Content.MSO\20ADCD09.tmp">
            <a:extLst>
              <a:ext uri="{FF2B5EF4-FFF2-40B4-BE49-F238E27FC236}">
                <a16:creationId xmlns:a16="http://schemas.microsoft.com/office/drawing/2014/main" id="{2371D6BA-8074-4532-946E-A468BC29EF7D}"/>
              </a:ext>
            </a:extLst>
          </p:cNvPr>
          <p:cNvPicPr/>
          <p:nvPr/>
        </p:nvPicPr>
        <p:blipFill rotWithShape="1">
          <a:blip r:embed="rId2">
            <a:extLst>
              <a:ext uri="{28A0092B-C50C-407E-A947-70E740481C1C}">
                <a14:useLocalDpi xmlns:a14="http://schemas.microsoft.com/office/drawing/2010/main" val="0"/>
              </a:ext>
            </a:extLst>
          </a:blip>
          <a:srcRect b="14273"/>
          <a:stretch/>
        </p:blipFill>
        <p:spPr bwMode="auto">
          <a:xfrm>
            <a:off x="0" y="1238598"/>
            <a:ext cx="3228089" cy="3067323"/>
          </a:xfrm>
          <a:prstGeom prst="rect">
            <a:avLst/>
          </a:prstGeom>
          <a:noFill/>
          <a:ln>
            <a:noFill/>
          </a:ln>
        </p:spPr>
      </p:pic>
      <p:sp>
        <p:nvSpPr>
          <p:cNvPr id="5" name="Rounded Rectangular Callout 4"/>
          <p:cNvSpPr/>
          <p:nvPr/>
        </p:nvSpPr>
        <p:spPr>
          <a:xfrm>
            <a:off x="3252024" y="395193"/>
            <a:ext cx="8322227" cy="5798369"/>
          </a:xfrm>
          <a:prstGeom prst="wedgeRoundRectCallout">
            <a:avLst>
              <a:gd name="adj1" fmla="val -62304"/>
              <a:gd name="adj2" fmla="val 1977"/>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p:txBody>
      </p:sp>
      <p:sp>
        <p:nvSpPr>
          <p:cNvPr id="6" name="AutoShape 4" descr="Image result for black and white line drawing of a telepho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black and white line drawing of a mobile ph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Picture 21"/>
          <p:cNvPicPr>
            <a:picLocks noChangeAspect="1"/>
          </p:cNvPicPr>
          <p:nvPr/>
        </p:nvPicPr>
        <p:blipFill>
          <a:blip r:embed="rId3"/>
          <a:stretch>
            <a:fillRect/>
          </a:stretch>
        </p:blipFill>
        <p:spPr>
          <a:xfrm>
            <a:off x="9718939" y="1806362"/>
            <a:ext cx="1338086" cy="1007438"/>
          </a:xfrm>
          <a:prstGeom prst="rect">
            <a:avLst/>
          </a:prstGeom>
        </p:spPr>
      </p:pic>
      <p:pic>
        <p:nvPicPr>
          <p:cNvPr id="1036" name="Picture 12" descr="Image result for black and white line drawing of semaphore flag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2504" b="32575"/>
          <a:stretch/>
        </p:blipFill>
        <p:spPr bwMode="auto">
          <a:xfrm>
            <a:off x="9514015" y="3224059"/>
            <a:ext cx="1338612" cy="13372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CA43468-ABD8-40F3-A4CD-FF5EC69A77F1}"/>
              </a:ext>
            </a:extLst>
          </p:cNvPr>
          <p:cNvGrpSpPr/>
          <p:nvPr/>
        </p:nvGrpSpPr>
        <p:grpSpPr>
          <a:xfrm>
            <a:off x="7556512" y="2005124"/>
            <a:ext cx="1508765" cy="1145567"/>
            <a:chOff x="4066277" y="2219417"/>
            <a:chExt cx="1508765" cy="1145567"/>
          </a:xfrm>
        </p:grpSpPr>
        <p:pic>
          <p:nvPicPr>
            <p:cNvPr id="54" name="Picture 10" descr="Image result for black and white morse cod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6" t="650" r="-676" b="9104"/>
            <a:stretch/>
          </p:blipFill>
          <p:spPr bwMode="auto">
            <a:xfrm>
              <a:off x="4066277" y="2219417"/>
              <a:ext cx="1234147" cy="114556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Image result for black and white line drawing of a morse 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8407" y="3008671"/>
              <a:ext cx="1116635" cy="356313"/>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a:extLst>
              <a:ext uri="{FF2B5EF4-FFF2-40B4-BE49-F238E27FC236}">
                <a16:creationId xmlns:a16="http://schemas.microsoft.com/office/drawing/2014/main" id="{64E38609-BD68-4003-A12F-244F57C130A2}"/>
              </a:ext>
            </a:extLst>
          </p:cNvPr>
          <p:cNvPicPr>
            <a:picLocks noChangeAspect="1"/>
          </p:cNvPicPr>
          <p:nvPr/>
        </p:nvPicPr>
        <p:blipFill rotWithShape="1">
          <a:blip r:embed="rId7"/>
          <a:srcRect t="7502" r="4485" b="16996"/>
          <a:stretch/>
        </p:blipFill>
        <p:spPr>
          <a:xfrm>
            <a:off x="7196857" y="3589678"/>
            <a:ext cx="1310102" cy="1042494"/>
          </a:xfrm>
          <a:prstGeom prst="rect">
            <a:avLst/>
          </a:prstGeom>
        </p:spPr>
      </p:pic>
      <p:sp>
        <p:nvSpPr>
          <p:cNvPr id="2" name="TextBox 1">
            <a:extLst>
              <a:ext uri="{FF2B5EF4-FFF2-40B4-BE49-F238E27FC236}">
                <a16:creationId xmlns:a16="http://schemas.microsoft.com/office/drawing/2014/main" id="{728425DD-1AB6-4AFC-A8A0-C902C987213E}"/>
              </a:ext>
            </a:extLst>
          </p:cNvPr>
          <p:cNvSpPr txBox="1"/>
          <p:nvPr/>
        </p:nvSpPr>
        <p:spPr>
          <a:xfrm>
            <a:off x="3793140" y="624872"/>
            <a:ext cx="4970810" cy="461665"/>
          </a:xfrm>
          <a:prstGeom prst="rect">
            <a:avLst/>
          </a:prstGeom>
          <a:noFill/>
        </p:spPr>
        <p:txBody>
          <a:bodyPr wrap="square" rtlCol="0">
            <a:spAutoFit/>
          </a:bodyPr>
          <a:lstStyle/>
          <a:p>
            <a:r>
              <a:rPr lang="en-GB" sz="2400" dirty="0"/>
              <a:t>This is Marconi. He was born in 1874. </a:t>
            </a:r>
          </a:p>
        </p:txBody>
      </p:sp>
      <p:pic>
        <p:nvPicPr>
          <p:cNvPr id="23" name="Picture 6">
            <a:extLst>
              <a:ext uri="{FF2B5EF4-FFF2-40B4-BE49-F238E27FC236}">
                <a16:creationId xmlns:a16="http://schemas.microsoft.com/office/drawing/2014/main" id="{54EA37D9-ACFF-41D3-B938-43C186B1DC07}"/>
              </a:ext>
            </a:extLst>
          </p:cNvPr>
          <p:cNvPicPr>
            <a:picLocks noChangeAspect="1" noChangeArrowheads="1"/>
          </p:cNvPicPr>
          <p:nvPr/>
        </p:nvPicPr>
        <p:blipFill>
          <a:blip r:embed="rId8"/>
          <a:srcRect/>
          <a:stretch>
            <a:fillRect/>
          </a:stretch>
        </p:blipFill>
        <p:spPr bwMode="auto">
          <a:xfrm>
            <a:off x="3942313" y="2083736"/>
            <a:ext cx="2960537" cy="2280646"/>
          </a:xfrm>
          <a:prstGeom prst="flowChartProcess">
            <a:avLst/>
          </a:prstGeom>
          <a:noFill/>
          <a:ln w="9525">
            <a:noFill/>
            <a:miter lim="800000"/>
            <a:headEnd/>
            <a:tailEnd/>
          </a:ln>
        </p:spPr>
      </p:pic>
      <p:sp>
        <p:nvSpPr>
          <p:cNvPr id="3" name="TextBox 2">
            <a:extLst>
              <a:ext uri="{FF2B5EF4-FFF2-40B4-BE49-F238E27FC236}">
                <a16:creationId xmlns:a16="http://schemas.microsoft.com/office/drawing/2014/main" id="{9E0E4F83-C48F-436B-85D1-0F393E8649C6}"/>
              </a:ext>
            </a:extLst>
          </p:cNvPr>
          <p:cNvSpPr txBox="1"/>
          <p:nvPr/>
        </p:nvSpPr>
        <p:spPr>
          <a:xfrm>
            <a:off x="3793140" y="4760622"/>
            <a:ext cx="7239997" cy="1200329"/>
          </a:xfrm>
          <a:prstGeom prst="rect">
            <a:avLst/>
          </a:prstGeom>
          <a:noFill/>
        </p:spPr>
        <p:txBody>
          <a:bodyPr wrap="square" rtlCol="0">
            <a:spAutoFit/>
          </a:bodyPr>
          <a:lstStyle/>
          <a:p>
            <a:r>
              <a:rPr lang="en-GB" sz="2400" dirty="0"/>
              <a:t>Marconi loved science and did lots of experiments with electricity. He wanted to find a way to send messages through the air without needing to be joined by wires. </a:t>
            </a:r>
          </a:p>
        </p:txBody>
      </p:sp>
      <p:sp>
        <p:nvSpPr>
          <p:cNvPr id="8" name="TextBox 7">
            <a:extLst>
              <a:ext uri="{FF2B5EF4-FFF2-40B4-BE49-F238E27FC236}">
                <a16:creationId xmlns:a16="http://schemas.microsoft.com/office/drawing/2014/main" id="{954AF362-156D-4DFB-B649-AE8ECD5FE35F}"/>
              </a:ext>
            </a:extLst>
          </p:cNvPr>
          <p:cNvSpPr txBox="1"/>
          <p:nvPr/>
        </p:nvSpPr>
        <p:spPr>
          <a:xfrm>
            <a:off x="3828744" y="986690"/>
            <a:ext cx="6914234" cy="830997"/>
          </a:xfrm>
          <a:prstGeom prst="rect">
            <a:avLst/>
          </a:prstGeom>
          <a:noFill/>
        </p:spPr>
        <p:txBody>
          <a:bodyPr wrap="square" rtlCol="0">
            <a:spAutoFit/>
          </a:bodyPr>
          <a:lstStyle/>
          <a:p>
            <a:r>
              <a:rPr lang="en-GB" sz="2400" dirty="0"/>
              <a:t>When he was young these were the only ways to send messages over a long distance. </a:t>
            </a:r>
          </a:p>
        </p:txBody>
      </p:sp>
    </p:spTree>
    <p:extLst>
      <p:ext uri="{BB962C8B-B14F-4D97-AF65-F5344CB8AC3E}">
        <p14:creationId xmlns:p14="http://schemas.microsoft.com/office/powerpoint/2010/main" val="210041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E3CB-4E56-43E8-803E-92E53F5C937D}"/>
              </a:ext>
            </a:extLst>
          </p:cNvPr>
          <p:cNvSpPr>
            <a:spLocks noGrp="1"/>
          </p:cNvSpPr>
          <p:nvPr>
            <p:ph type="ctrTitle"/>
          </p:nvPr>
        </p:nvSpPr>
        <p:spPr>
          <a:xfrm>
            <a:off x="3429000" y="1298938"/>
            <a:ext cx="8191500" cy="5331069"/>
          </a:xfrm>
        </p:spPr>
        <p:txBody>
          <a:bodyPr>
            <a:noAutofit/>
          </a:bodyPr>
          <a:lstStyle/>
          <a:p>
            <a:pPr algn="l"/>
            <a:br>
              <a:rPr lang="en-GB" sz="2800" dirty="0"/>
            </a:br>
            <a:br>
              <a:rPr lang="en-GB" sz="2800" dirty="0"/>
            </a:br>
            <a:endParaRPr lang="en-GB" sz="2800" dirty="0"/>
          </a:p>
        </p:txBody>
      </p:sp>
      <p:pic>
        <p:nvPicPr>
          <p:cNvPr id="4" name="Picture 3" descr="C:\Users\mlo2\AppData\Local\Microsoft\Windows\INetCache\Content.MSO\20ADCD09.tmp">
            <a:extLst>
              <a:ext uri="{FF2B5EF4-FFF2-40B4-BE49-F238E27FC236}">
                <a16:creationId xmlns:a16="http://schemas.microsoft.com/office/drawing/2014/main" id="{2371D6BA-8074-4532-946E-A468BC29EF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526" y="3802586"/>
            <a:ext cx="2658754" cy="3228407"/>
          </a:xfrm>
          <a:prstGeom prst="rect">
            <a:avLst/>
          </a:prstGeom>
          <a:noFill/>
          <a:ln>
            <a:noFill/>
          </a:ln>
        </p:spPr>
      </p:pic>
      <p:pic>
        <p:nvPicPr>
          <p:cNvPr id="5" name="Picture 6"/>
          <p:cNvPicPr>
            <a:picLocks noChangeAspect="1" noChangeArrowheads="1"/>
          </p:cNvPicPr>
          <p:nvPr/>
        </p:nvPicPr>
        <p:blipFill>
          <a:blip r:embed="rId4"/>
          <a:srcRect/>
          <a:stretch>
            <a:fillRect/>
          </a:stretch>
        </p:blipFill>
        <p:spPr bwMode="auto">
          <a:xfrm>
            <a:off x="3875458" y="468284"/>
            <a:ext cx="3467656" cy="2671305"/>
          </a:xfrm>
          <a:prstGeom prst="rect">
            <a:avLst/>
          </a:prstGeom>
          <a:noFill/>
          <a:ln w="9525">
            <a:noFill/>
            <a:miter lim="800000"/>
            <a:headEnd/>
            <a:tailEnd/>
          </a:ln>
        </p:spPr>
      </p:pic>
      <p:pic>
        <p:nvPicPr>
          <p:cNvPr id="8" name="Picture 7"/>
          <p:cNvPicPr/>
          <p:nvPr/>
        </p:nvPicPr>
        <p:blipFill>
          <a:blip r:embed="rId5" cstate="print">
            <a:extLst>
              <a:ext uri="{BEBA8EAE-BF5A-486C-A8C5-ECC9F3942E4B}">
                <a14:imgProps xmlns:a14="http://schemas.microsoft.com/office/drawing/2010/main">
                  <a14:imgLayer r:embed="rId6">
                    <a14:imgEffect>
                      <a14:backgroundRemoval t="0" b="100000" l="0" r="100000">
                        <a14:foregroundMark x1="18600" y1="12965" x2="94400" y2="8117"/>
                        <a14:foregroundMark x1="82200" y1="9132" x2="88100" y2="8230"/>
                        <a14:foregroundMark x1="72600" y1="9696" x2="92300" y2="7892"/>
                      </a14:backgroundRemoval>
                    </a14:imgEffect>
                  </a14:imgLayer>
                </a14:imgProps>
              </a:ext>
              <a:ext uri="{28A0092B-C50C-407E-A947-70E740481C1C}">
                <a14:useLocalDpi xmlns:a14="http://schemas.microsoft.com/office/drawing/2010/main" val="0"/>
              </a:ext>
            </a:extLst>
          </a:blip>
          <a:stretch>
            <a:fillRect/>
          </a:stretch>
        </p:blipFill>
        <p:spPr>
          <a:xfrm>
            <a:off x="414455" y="745874"/>
            <a:ext cx="2710594" cy="2503649"/>
          </a:xfrm>
          <a:prstGeom prst="rect">
            <a:avLst/>
          </a:prstGeom>
        </p:spPr>
      </p:pic>
      <p:sp>
        <p:nvSpPr>
          <p:cNvPr id="10" name="Rounded Rectangular Callout 9"/>
          <p:cNvSpPr/>
          <p:nvPr/>
        </p:nvSpPr>
        <p:spPr>
          <a:xfrm>
            <a:off x="2921348" y="4023137"/>
            <a:ext cx="3483763" cy="1535925"/>
          </a:xfrm>
          <a:prstGeom prst="wedgeRoundRectCallout">
            <a:avLst>
              <a:gd name="adj1" fmla="val -54887"/>
              <a:gd name="adj2" fmla="val 68736"/>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p:txBody>
      </p:sp>
      <p:pic>
        <p:nvPicPr>
          <p:cNvPr id="14" name="Picture 13"/>
          <p:cNvPicPr>
            <a:picLocks noChangeAspect="1"/>
          </p:cNvPicPr>
          <p:nvPr/>
        </p:nvPicPr>
        <p:blipFill>
          <a:blip r:embed="rId7"/>
          <a:stretch>
            <a:fillRect/>
          </a:stretch>
        </p:blipFill>
        <p:spPr>
          <a:xfrm>
            <a:off x="8034240" y="3800677"/>
            <a:ext cx="3586260" cy="2503021"/>
          </a:xfrm>
          <a:prstGeom prst="rect">
            <a:avLst/>
          </a:prstGeom>
        </p:spPr>
      </p:pic>
      <p:pic>
        <p:nvPicPr>
          <p:cNvPr id="15" name="Picture 4" descr="1898_HallSt"/>
          <p:cNvPicPr>
            <a:picLocks noChangeAspect="1" noChangeArrowheads="1"/>
          </p:cNvPicPr>
          <p:nvPr/>
        </p:nvPicPr>
        <p:blipFill rotWithShape="1">
          <a:blip r:embed="rId8"/>
          <a:srcRect l="5474" r="12684"/>
          <a:stretch/>
        </p:blipFill>
        <p:spPr>
          <a:xfrm>
            <a:off x="8286163" y="811046"/>
            <a:ext cx="3467656" cy="2646402"/>
          </a:xfrm>
          <a:prstGeom prst="rect">
            <a:avLst/>
          </a:prstGeom>
        </p:spPr>
      </p:pic>
      <p:sp>
        <p:nvSpPr>
          <p:cNvPr id="3" name="TextBox 2">
            <a:extLst>
              <a:ext uri="{FF2B5EF4-FFF2-40B4-BE49-F238E27FC236}">
                <a16:creationId xmlns:a16="http://schemas.microsoft.com/office/drawing/2014/main" id="{4F7EE70B-0AC2-4E5B-909B-7797F21CDAEE}"/>
              </a:ext>
            </a:extLst>
          </p:cNvPr>
          <p:cNvSpPr txBox="1"/>
          <p:nvPr/>
        </p:nvSpPr>
        <p:spPr>
          <a:xfrm>
            <a:off x="3056463" y="4585793"/>
            <a:ext cx="2970952" cy="830997"/>
          </a:xfrm>
          <a:prstGeom prst="rect">
            <a:avLst/>
          </a:prstGeom>
          <a:noFill/>
        </p:spPr>
        <p:txBody>
          <a:bodyPr wrap="square" rtlCol="0">
            <a:spAutoFit/>
          </a:bodyPr>
          <a:lstStyle/>
          <a:p>
            <a:r>
              <a:rPr lang="en-GB" sz="2400" dirty="0"/>
              <a:t>How do you think they are connected?</a:t>
            </a:r>
          </a:p>
        </p:txBody>
      </p:sp>
      <p:sp>
        <p:nvSpPr>
          <p:cNvPr id="6" name="TextBox 5">
            <a:extLst>
              <a:ext uri="{FF2B5EF4-FFF2-40B4-BE49-F238E27FC236}">
                <a16:creationId xmlns:a16="http://schemas.microsoft.com/office/drawing/2014/main" id="{6D495E73-C9FE-4202-B9D2-D71353050020}"/>
              </a:ext>
            </a:extLst>
          </p:cNvPr>
          <p:cNvSpPr txBox="1"/>
          <p:nvPr/>
        </p:nvSpPr>
        <p:spPr>
          <a:xfrm>
            <a:off x="3052880" y="4187363"/>
            <a:ext cx="3280063" cy="461665"/>
          </a:xfrm>
          <a:prstGeom prst="rect">
            <a:avLst/>
          </a:prstGeom>
          <a:noFill/>
        </p:spPr>
        <p:txBody>
          <a:bodyPr wrap="square" rtlCol="0">
            <a:spAutoFit/>
          </a:bodyPr>
          <a:lstStyle/>
          <a:p>
            <a:r>
              <a:rPr lang="en-GB" sz="2400" dirty="0"/>
              <a:t>What are these 4 things? </a:t>
            </a:r>
          </a:p>
        </p:txBody>
      </p:sp>
      <p:sp>
        <p:nvSpPr>
          <p:cNvPr id="7" name="TextBox 6">
            <a:extLst>
              <a:ext uri="{FF2B5EF4-FFF2-40B4-BE49-F238E27FC236}">
                <a16:creationId xmlns:a16="http://schemas.microsoft.com/office/drawing/2014/main" id="{CD237758-7A17-4608-B523-6A54D50D3532}"/>
              </a:ext>
            </a:extLst>
          </p:cNvPr>
          <p:cNvSpPr txBox="1"/>
          <p:nvPr/>
        </p:nvSpPr>
        <p:spPr>
          <a:xfrm>
            <a:off x="597176" y="2856289"/>
            <a:ext cx="1403074" cy="369332"/>
          </a:xfrm>
          <a:prstGeom prst="rect">
            <a:avLst/>
          </a:prstGeom>
          <a:noFill/>
        </p:spPr>
        <p:txBody>
          <a:bodyPr wrap="square" rtlCol="0">
            <a:spAutoFit/>
          </a:bodyPr>
          <a:lstStyle/>
          <a:p>
            <a:r>
              <a:rPr lang="en-GB" dirty="0">
                <a:solidFill>
                  <a:schemeClr val="bg1"/>
                </a:solidFill>
              </a:rPr>
              <a:t>A radio</a:t>
            </a:r>
          </a:p>
        </p:txBody>
      </p:sp>
      <p:sp>
        <p:nvSpPr>
          <p:cNvPr id="13" name="TextBox 12">
            <a:extLst>
              <a:ext uri="{FF2B5EF4-FFF2-40B4-BE49-F238E27FC236}">
                <a16:creationId xmlns:a16="http://schemas.microsoft.com/office/drawing/2014/main" id="{D2B684F4-2F43-4F23-9CB9-1D4F7FC4C4EE}"/>
              </a:ext>
            </a:extLst>
          </p:cNvPr>
          <p:cNvSpPr txBox="1"/>
          <p:nvPr/>
        </p:nvSpPr>
        <p:spPr>
          <a:xfrm>
            <a:off x="4652341" y="3094828"/>
            <a:ext cx="1403074" cy="369332"/>
          </a:xfrm>
          <a:prstGeom prst="rect">
            <a:avLst/>
          </a:prstGeom>
          <a:noFill/>
        </p:spPr>
        <p:txBody>
          <a:bodyPr wrap="square" rtlCol="0">
            <a:spAutoFit/>
          </a:bodyPr>
          <a:lstStyle/>
          <a:p>
            <a:r>
              <a:rPr lang="en-GB" dirty="0">
                <a:solidFill>
                  <a:schemeClr val="bg1"/>
                </a:solidFill>
              </a:rPr>
              <a:t>Marconi</a:t>
            </a:r>
          </a:p>
        </p:txBody>
      </p:sp>
      <p:sp>
        <p:nvSpPr>
          <p:cNvPr id="17" name="TextBox 16">
            <a:extLst>
              <a:ext uri="{FF2B5EF4-FFF2-40B4-BE49-F238E27FC236}">
                <a16:creationId xmlns:a16="http://schemas.microsoft.com/office/drawing/2014/main" id="{E28986A0-1CAC-47C2-8743-A7986BB61902}"/>
              </a:ext>
            </a:extLst>
          </p:cNvPr>
          <p:cNvSpPr txBox="1"/>
          <p:nvPr/>
        </p:nvSpPr>
        <p:spPr>
          <a:xfrm>
            <a:off x="9280709" y="3441151"/>
            <a:ext cx="2053260" cy="369332"/>
          </a:xfrm>
          <a:prstGeom prst="rect">
            <a:avLst/>
          </a:prstGeom>
          <a:noFill/>
        </p:spPr>
        <p:txBody>
          <a:bodyPr wrap="square" rtlCol="0">
            <a:spAutoFit/>
          </a:bodyPr>
          <a:lstStyle/>
          <a:p>
            <a:r>
              <a:rPr lang="en-GB" dirty="0">
                <a:solidFill>
                  <a:schemeClr val="bg1"/>
                </a:solidFill>
              </a:rPr>
              <a:t>Radio factory </a:t>
            </a:r>
          </a:p>
        </p:txBody>
      </p:sp>
      <p:sp>
        <p:nvSpPr>
          <p:cNvPr id="18" name="TextBox 17">
            <a:extLst>
              <a:ext uri="{FF2B5EF4-FFF2-40B4-BE49-F238E27FC236}">
                <a16:creationId xmlns:a16="http://schemas.microsoft.com/office/drawing/2014/main" id="{CCFBC3F8-362A-4B99-95BF-4DF227409CDA}"/>
              </a:ext>
            </a:extLst>
          </p:cNvPr>
          <p:cNvSpPr txBox="1"/>
          <p:nvPr/>
        </p:nvSpPr>
        <p:spPr>
          <a:xfrm>
            <a:off x="9515888" y="5824776"/>
            <a:ext cx="2237931" cy="369332"/>
          </a:xfrm>
          <a:prstGeom prst="rect">
            <a:avLst/>
          </a:prstGeom>
          <a:noFill/>
        </p:spPr>
        <p:txBody>
          <a:bodyPr wrap="square" rtlCol="0">
            <a:spAutoFit/>
          </a:bodyPr>
          <a:lstStyle/>
          <a:p>
            <a:r>
              <a:rPr lang="en-GB" dirty="0">
                <a:solidFill>
                  <a:schemeClr val="bg1"/>
                </a:solidFill>
              </a:rPr>
              <a:t>A Morse key tapper</a:t>
            </a:r>
          </a:p>
        </p:txBody>
      </p:sp>
      <p:sp>
        <p:nvSpPr>
          <p:cNvPr id="11" name="Rounded Rectangular Callout 10"/>
          <p:cNvSpPr/>
          <p:nvPr/>
        </p:nvSpPr>
        <p:spPr>
          <a:xfrm>
            <a:off x="2593893" y="3692653"/>
            <a:ext cx="4922227" cy="1866409"/>
          </a:xfrm>
          <a:prstGeom prst="wedgeRoundRectCallout">
            <a:avLst>
              <a:gd name="adj1" fmla="val -54401"/>
              <a:gd name="adj2" fmla="val 72442"/>
              <a:gd name="adj3" fmla="val 16667"/>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Marconi invented radio. He used radio waves to send Morse code messages through the air. He built his first radio factory in Chelmsford.</a:t>
            </a:r>
            <a:endParaRPr lang="en-GB" sz="2400" b="1" dirty="0">
              <a:solidFill>
                <a:schemeClr val="tx1"/>
              </a:solidFill>
            </a:endParaRPr>
          </a:p>
        </p:txBody>
      </p:sp>
    </p:spTree>
    <p:extLst>
      <p:ext uri="{BB962C8B-B14F-4D97-AF65-F5344CB8AC3E}">
        <p14:creationId xmlns:p14="http://schemas.microsoft.com/office/powerpoint/2010/main" val="333635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7" grpId="0"/>
      <p:bldP spid="18"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E3CB-4E56-43E8-803E-92E53F5C937D}"/>
              </a:ext>
            </a:extLst>
          </p:cNvPr>
          <p:cNvSpPr>
            <a:spLocks noGrp="1"/>
          </p:cNvSpPr>
          <p:nvPr>
            <p:ph type="ctrTitle"/>
          </p:nvPr>
        </p:nvSpPr>
        <p:spPr>
          <a:xfrm>
            <a:off x="3429000" y="1298938"/>
            <a:ext cx="8191500" cy="5331069"/>
          </a:xfrm>
        </p:spPr>
        <p:txBody>
          <a:bodyPr>
            <a:noAutofit/>
          </a:bodyPr>
          <a:lstStyle/>
          <a:p>
            <a:pPr algn="l"/>
            <a:br>
              <a:rPr lang="en-GB" sz="2800" dirty="0"/>
            </a:br>
            <a:br>
              <a:rPr lang="en-GB" sz="2800" dirty="0"/>
            </a:br>
            <a:r>
              <a:rPr lang="en-GB" sz="2800" dirty="0"/>
              <a:t>   </a:t>
            </a:r>
          </a:p>
        </p:txBody>
      </p:sp>
      <p:pic>
        <p:nvPicPr>
          <p:cNvPr id="4" name="Picture 3" descr="C:\Users\mlo2\AppData\Local\Microsoft\Windows\INetCache\Content.MSO\20ADCD09.tmp">
            <a:extLst>
              <a:ext uri="{FF2B5EF4-FFF2-40B4-BE49-F238E27FC236}">
                <a16:creationId xmlns:a16="http://schemas.microsoft.com/office/drawing/2014/main" id="{2371D6BA-8074-4532-946E-A468BC29EF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8710" y="171542"/>
            <a:ext cx="3165990" cy="3792930"/>
          </a:xfrm>
          <a:prstGeom prst="rect">
            <a:avLst/>
          </a:prstGeom>
          <a:noFill/>
          <a:ln>
            <a:noFill/>
          </a:ln>
        </p:spPr>
      </p:pic>
      <p:sp>
        <p:nvSpPr>
          <p:cNvPr id="5" name="Cloud Callout 4"/>
          <p:cNvSpPr/>
          <p:nvPr/>
        </p:nvSpPr>
        <p:spPr>
          <a:xfrm>
            <a:off x="3937516" y="1614411"/>
            <a:ext cx="7325002" cy="3638145"/>
          </a:xfrm>
          <a:prstGeom prst="cloudCallout">
            <a:avLst>
              <a:gd name="adj1" fmla="val -61154"/>
              <a:gd name="adj2" fmla="val -351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a:p>
            <a:pPr algn="ctr"/>
            <a:endParaRPr lang="en-GB" sz="2400" dirty="0">
              <a:solidFill>
                <a:schemeClr val="tx1">
                  <a:lumMod val="65000"/>
                  <a:lumOff val="35000"/>
                </a:schemeClr>
              </a:solidFill>
            </a:endParaRPr>
          </a:p>
          <a:p>
            <a:pPr algn="ctr"/>
            <a:endParaRPr lang="en-GB" sz="2400" dirty="0">
              <a:solidFill>
                <a:schemeClr val="tx1">
                  <a:lumMod val="65000"/>
                  <a:lumOff val="35000"/>
                </a:schemeClr>
              </a:solidFill>
            </a:endParaRPr>
          </a:p>
          <a:p>
            <a:pPr algn="ctr"/>
            <a:r>
              <a:rPr lang="en-GB" sz="2400" dirty="0">
                <a:solidFill>
                  <a:schemeClr val="tx1">
                    <a:lumMod val="65000"/>
                    <a:lumOff val="35000"/>
                  </a:schemeClr>
                </a:solidFill>
              </a:rPr>
              <a:t>                   </a:t>
            </a:r>
            <a:endParaRPr lang="en-GB" dirty="0">
              <a:solidFill>
                <a:schemeClr val="tx1">
                  <a:lumMod val="65000"/>
                  <a:lumOff val="35000"/>
                </a:schemeClr>
              </a:solidFill>
            </a:endParaRPr>
          </a:p>
        </p:txBody>
      </p:sp>
      <p:sp>
        <p:nvSpPr>
          <p:cNvPr id="6" name="TextBox 5"/>
          <p:cNvSpPr txBox="1"/>
          <p:nvPr/>
        </p:nvSpPr>
        <p:spPr>
          <a:xfrm>
            <a:off x="6050387" y="1696641"/>
            <a:ext cx="3908789" cy="1631216"/>
          </a:xfrm>
          <a:prstGeom prst="rect">
            <a:avLst/>
          </a:prstGeom>
          <a:noFill/>
        </p:spPr>
        <p:txBody>
          <a:bodyPr wrap="square" rtlCol="0">
            <a:spAutoFit/>
          </a:bodyPr>
          <a:lstStyle/>
          <a:p>
            <a:r>
              <a:rPr lang="en-GB" sz="2000" dirty="0"/>
              <a:t>                               </a:t>
            </a:r>
          </a:p>
          <a:p>
            <a:r>
              <a:rPr lang="en-GB" sz="2000" dirty="0"/>
              <a:t>        </a:t>
            </a:r>
            <a:r>
              <a:rPr lang="en-GB" sz="2000" b="1" dirty="0"/>
              <a:t>Howard Carter </a:t>
            </a:r>
            <a:r>
              <a:rPr lang="en-GB" sz="2000" dirty="0"/>
              <a:t>who discovered </a:t>
            </a:r>
          </a:p>
          <a:p>
            <a:r>
              <a:rPr lang="en-GB" sz="2000" dirty="0"/>
              <a:t>        Tutankhamun's tomb</a:t>
            </a:r>
          </a:p>
          <a:p>
            <a:r>
              <a:rPr lang="en-GB" sz="2000" dirty="0">
                <a:solidFill>
                  <a:schemeClr val="tx1">
                    <a:lumMod val="65000"/>
                    <a:lumOff val="35000"/>
                  </a:schemeClr>
                </a:solidFill>
              </a:rPr>
              <a:t>   </a:t>
            </a:r>
          </a:p>
          <a:p>
            <a:r>
              <a:rPr lang="en-GB" sz="2000" dirty="0">
                <a:solidFill>
                  <a:schemeClr val="tx1">
                    <a:lumMod val="65000"/>
                    <a:lumOff val="35000"/>
                  </a:schemeClr>
                </a:solidFill>
              </a:rPr>
              <a:t>              </a:t>
            </a:r>
          </a:p>
        </p:txBody>
      </p:sp>
      <p:sp>
        <p:nvSpPr>
          <p:cNvPr id="7" name="Rounded Rectangular Callout 6"/>
          <p:cNvSpPr/>
          <p:nvPr/>
        </p:nvSpPr>
        <p:spPr>
          <a:xfrm>
            <a:off x="3280717" y="406271"/>
            <a:ext cx="8191500" cy="1027179"/>
          </a:xfrm>
          <a:prstGeom prst="wedgeRoundRectCallout">
            <a:avLst>
              <a:gd name="adj1" fmla="val -57934"/>
              <a:gd name="adj2" fmla="val 42438"/>
              <a:gd name="adj3" fmla="val 16667"/>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p:txBody>
      </p:sp>
      <p:sp>
        <p:nvSpPr>
          <p:cNvPr id="8" name="TextBox 7"/>
          <p:cNvSpPr txBox="1"/>
          <p:nvPr/>
        </p:nvSpPr>
        <p:spPr>
          <a:xfrm>
            <a:off x="460917" y="5579458"/>
            <a:ext cx="11273883" cy="830997"/>
          </a:xfrm>
          <a:prstGeom prst="rect">
            <a:avLst/>
          </a:prstGeom>
          <a:solidFill>
            <a:srgbClr val="FFC000"/>
          </a:solidFill>
          <a:ln>
            <a:solidFill>
              <a:srgbClr val="FFC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400" dirty="0"/>
              <a:t>A</a:t>
            </a:r>
            <a:r>
              <a:rPr lang="en-GB" sz="2400" b="1" dirty="0"/>
              <a:t> significant </a:t>
            </a:r>
            <a:r>
              <a:rPr lang="en-GB" sz="2400" dirty="0"/>
              <a:t>or </a:t>
            </a:r>
            <a:r>
              <a:rPr lang="en-GB" sz="2400" b="1" dirty="0"/>
              <a:t>extraordinary</a:t>
            </a:r>
            <a:r>
              <a:rPr lang="en-GB" sz="2400" dirty="0"/>
              <a:t> person is someone who has done something that has had a positive, lasting change or impact on a community, nation or the world.</a:t>
            </a:r>
          </a:p>
        </p:txBody>
      </p:sp>
      <p:sp>
        <p:nvSpPr>
          <p:cNvPr id="9" name="TextBox 8"/>
          <p:cNvSpPr txBox="1"/>
          <p:nvPr/>
        </p:nvSpPr>
        <p:spPr>
          <a:xfrm>
            <a:off x="7870301" y="3239561"/>
            <a:ext cx="1283970" cy="923330"/>
          </a:xfrm>
          <a:prstGeom prst="rect">
            <a:avLst/>
          </a:prstGeom>
          <a:noFill/>
        </p:spPr>
        <p:txBody>
          <a:bodyPr wrap="square" rtlCol="0">
            <a:spAutoFit/>
          </a:bodyPr>
          <a:lstStyle/>
          <a:p>
            <a:r>
              <a:rPr lang="en-GB" sz="5400" dirty="0">
                <a:solidFill>
                  <a:schemeClr val="tx2">
                    <a:lumMod val="50000"/>
                  </a:schemeClr>
                </a:solidFill>
              </a:rPr>
              <a:t>?</a:t>
            </a:r>
          </a:p>
        </p:txBody>
      </p:sp>
      <p:sp>
        <p:nvSpPr>
          <p:cNvPr id="10" name="TextBox 9"/>
          <p:cNvSpPr txBox="1"/>
          <p:nvPr/>
        </p:nvSpPr>
        <p:spPr>
          <a:xfrm>
            <a:off x="3429000" y="2688039"/>
            <a:ext cx="5836333" cy="1015663"/>
          </a:xfrm>
          <a:prstGeom prst="rect">
            <a:avLst/>
          </a:prstGeom>
          <a:noFill/>
        </p:spPr>
        <p:txBody>
          <a:bodyPr wrap="square" rtlCol="0">
            <a:spAutoFit/>
          </a:bodyPr>
          <a:lstStyle/>
          <a:p>
            <a:pPr algn="ctr"/>
            <a:r>
              <a:rPr lang="en-GB" sz="2000" dirty="0">
                <a:solidFill>
                  <a:schemeClr val="tx1">
                    <a:lumMod val="65000"/>
                    <a:lumOff val="35000"/>
                  </a:schemeClr>
                </a:solidFill>
              </a:rPr>
              <a:t>                      </a:t>
            </a:r>
            <a:r>
              <a:rPr lang="en-GB" sz="2000" b="1" dirty="0"/>
              <a:t>Florence Nightingale </a:t>
            </a:r>
            <a:r>
              <a:rPr lang="en-GB" sz="2000" dirty="0"/>
              <a:t>who transformed nursing and care of patients</a:t>
            </a:r>
          </a:p>
          <a:p>
            <a:r>
              <a:rPr lang="en-GB" sz="2000" dirty="0">
                <a:solidFill>
                  <a:schemeClr val="tx1">
                    <a:lumMod val="65000"/>
                    <a:lumOff val="35000"/>
                  </a:schemeClr>
                </a:solidFill>
              </a:rPr>
              <a:t>        </a:t>
            </a:r>
          </a:p>
        </p:txBody>
      </p:sp>
      <p:sp>
        <p:nvSpPr>
          <p:cNvPr id="11" name="TextBox 10"/>
          <p:cNvSpPr txBox="1"/>
          <p:nvPr/>
        </p:nvSpPr>
        <p:spPr>
          <a:xfrm>
            <a:off x="4834068" y="3825604"/>
            <a:ext cx="4626926" cy="1631216"/>
          </a:xfrm>
          <a:prstGeom prst="rect">
            <a:avLst/>
          </a:prstGeom>
          <a:noFill/>
        </p:spPr>
        <p:txBody>
          <a:bodyPr wrap="square" rtlCol="0">
            <a:spAutoFit/>
          </a:bodyPr>
          <a:lstStyle/>
          <a:p>
            <a:r>
              <a:rPr lang="en-GB" sz="2000" dirty="0">
                <a:solidFill>
                  <a:schemeClr val="tx1">
                    <a:lumMod val="65000"/>
                    <a:lumOff val="35000"/>
                  </a:schemeClr>
                </a:solidFill>
              </a:rPr>
              <a:t>                                       </a:t>
            </a:r>
          </a:p>
          <a:p>
            <a:r>
              <a:rPr lang="en-GB" sz="2000" dirty="0">
                <a:solidFill>
                  <a:schemeClr val="tx1">
                    <a:lumMod val="65000"/>
                    <a:lumOff val="35000"/>
                  </a:schemeClr>
                </a:solidFill>
              </a:rPr>
              <a:t>         </a:t>
            </a:r>
            <a:r>
              <a:rPr lang="en-GB" sz="2000" b="1" dirty="0"/>
              <a:t>Emily Pankhurst </a:t>
            </a:r>
            <a:r>
              <a:rPr lang="en-GB" sz="2000" dirty="0"/>
              <a:t>who campaigned </a:t>
            </a:r>
          </a:p>
          <a:p>
            <a:r>
              <a:rPr lang="en-GB" sz="2000" dirty="0"/>
              <a:t>         for women to be able to vote </a:t>
            </a:r>
          </a:p>
          <a:p>
            <a:endParaRPr lang="en-GB" sz="2000" dirty="0">
              <a:solidFill>
                <a:schemeClr val="tx1">
                  <a:lumMod val="65000"/>
                  <a:lumOff val="35000"/>
                </a:schemeClr>
              </a:solidFill>
            </a:endParaRPr>
          </a:p>
          <a:p>
            <a:r>
              <a:rPr lang="en-GB" sz="2000" dirty="0">
                <a:solidFill>
                  <a:schemeClr val="tx1">
                    <a:lumMod val="65000"/>
                    <a:lumOff val="35000"/>
                  </a:schemeClr>
                </a:solidFill>
              </a:rPr>
              <a:t>        </a:t>
            </a:r>
          </a:p>
        </p:txBody>
      </p:sp>
      <p:sp>
        <p:nvSpPr>
          <p:cNvPr id="12" name="TextBox 11"/>
          <p:cNvSpPr txBox="1"/>
          <p:nvPr/>
        </p:nvSpPr>
        <p:spPr>
          <a:xfrm>
            <a:off x="9447286" y="7519210"/>
            <a:ext cx="5489428" cy="707886"/>
          </a:xfrm>
          <a:prstGeom prst="rect">
            <a:avLst/>
          </a:prstGeom>
          <a:noFill/>
        </p:spPr>
        <p:txBody>
          <a:bodyPr wrap="square" rtlCol="0">
            <a:spAutoFit/>
          </a:bodyPr>
          <a:lstStyle/>
          <a:p>
            <a:r>
              <a:rPr lang="en-GB" sz="2000" dirty="0">
                <a:solidFill>
                  <a:schemeClr val="tx1">
                    <a:lumMod val="65000"/>
                    <a:lumOff val="35000"/>
                  </a:schemeClr>
                </a:solidFill>
              </a:rPr>
              <a:t>                                  </a:t>
            </a:r>
          </a:p>
          <a:p>
            <a:r>
              <a:rPr lang="en-GB" sz="2000" dirty="0">
                <a:solidFill>
                  <a:schemeClr val="tx1">
                    <a:lumMod val="65000"/>
                    <a:lumOff val="35000"/>
                  </a:schemeClr>
                </a:solidFill>
              </a:rPr>
              <a:t>              </a:t>
            </a:r>
          </a:p>
        </p:txBody>
      </p:sp>
      <p:sp>
        <p:nvSpPr>
          <p:cNvPr id="13" name="Rectangle 12"/>
          <p:cNvSpPr/>
          <p:nvPr/>
        </p:nvSpPr>
        <p:spPr>
          <a:xfrm>
            <a:off x="6384808" y="3379409"/>
            <a:ext cx="3239949" cy="717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Thomas Edison </a:t>
            </a:r>
            <a:r>
              <a:rPr lang="en-GB" sz="2000" dirty="0">
                <a:solidFill>
                  <a:schemeClr val="tx1"/>
                </a:solidFill>
              </a:rPr>
              <a:t>who invented</a:t>
            </a:r>
          </a:p>
          <a:p>
            <a:r>
              <a:rPr lang="en-GB" sz="2000" dirty="0">
                <a:solidFill>
                  <a:schemeClr val="tx1"/>
                </a:solidFill>
              </a:rPr>
              <a:t>the telephone</a:t>
            </a:r>
          </a:p>
        </p:txBody>
      </p:sp>
      <p:sp>
        <p:nvSpPr>
          <p:cNvPr id="14" name="Rectangle 13">
            <a:extLst>
              <a:ext uri="{FF2B5EF4-FFF2-40B4-BE49-F238E27FC236}">
                <a16:creationId xmlns:a16="http://schemas.microsoft.com/office/drawing/2014/main" id="{6B5B6594-30FD-4D9C-BE60-55379391EF52}"/>
              </a:ext>
            </a:extLst>
          </p:cNvPr>
          <p:cNvSpPr/>
          <p:nvPr/>
        </p:nvSpPr>
        <p:spPr>
          <a:xfrm>
            <a:off x="3447521" y="925968"/>
            <a:ext cx="7669664" cy="461665"/>
          </a:xfrm>
          <a:prstGeom prst="rect">
            <a:avLst/>
          </a:prstGeom>
        </p:spPr>
        <p:txBody>
          <a:bodyPr wrap="none">
            <a:spAutoFit/>
          </a:bodyPr>
          <a:lstStyle/>
          <a:p>
            <a:r>
              <a:rPr lang="en-GB" sz="2400" dirty="0"/>
              <a:t>What do you think makes them significant or extraordinary?</a:t>
            </a:r>
          </a:p>
        </p:txBody>
      </p:sp>
      <p:sp>
        <p:nvSpPr>
          <p:cNvPr id="15" name="Rectangle 14">
            <a:extLst>
              <a:ext uri="{FF2B5EF4-FFF2-40B4-BE49-F238E27FC236}">
                <a16:creationId xmlns:a16="http://schemas.microsoft.com/office/drawing/2014/main" id="{07D87046-9601-40B3-8F73-75A1F7B32064}"/>
              </a:ext>
            </a:extLst>
          </p:cNvPr>
          <p:cNvSpPr/>
          <p:nvPr/>
        </p:nvSpPr>
        <p:spPr>
          <a:xfrm>
            <a:off x="3454314" y="488105"/>
            <a:ext cx="7825155" cy="461665"/>
          </a:xfrm>
          <a:prstGeom prst="rect">
            <a:avLst/>
          </a:prstGeom>
        </p:spPr>
        <p:txBody>
          <a:bodyPr wrap="none">
            <a:spAutoFit/>
          </a:bodyPr>
          <a:lstStyle/>
          <a:p>
            <a:r>
              <a:rPr lang="en-GB" sz="2400" dirty="0"/>
              <a:t>Can you think of someone who is significant or extraordinary?</a:t>
            </a:r>
          </a:p>
        </p:txBody>
      </p:sp>
    </p:spTree>
    <p:extLst>
      <p:ext uri="{BB962C8B-B14F-4D97-AF65-F5344CB8AC3E}">
        <p14:creationId xmlns:p14="http://schemas.microsoft.com/office/powerpoint/2010/main" val="353672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1"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E3CB-4E56-43E8-803E-92E53F5C937D}"/>
              </a:ext>
            </a:extLst>
          </p:cNvPr>
          <p:cNvSpPr>
            <a:spLocks noGrp="1"/>
          </p:cNvSpPr>
          <p:nvPr>
            <p:ph type="ctrTitle"/>
          </p:nvPr>
        </p:nvSpPr>
        <p:spPr>
          <a:xfrm>
            <a:off x="3429000" y="1298938"/>
            <a:ext cx="8191500" cy="5331069"/>
          </a:xfrm>
        </p:spPr>
        <p:txBody>
          <a:bodyPr>
            <a:noAutofit/>
          </a:bodyPr>
          <a:lstStyle/>
          <a:p>
            <a:pPr algn="l"/>
            <a:br>
              <a:rPr lang="en-GB" sz="2800" dirty="0"/>
            </a:br>
            <a:br>
              <a:rPr lang="en-GB" sz="2800" dirty="0"/>
            </a:br>
            <a:endParaRPr lang="en-GB" sz="2800" dirty="0"/>
          </a:p>
        </p:txBody>
      </p:sp>
      <p:pic>
        <p:nvPicPr>
          <p:cNvPr id="4" name="Picture 3" descr="C:\Users\mlo2\AppData\Local\Microsoft\Windows\INetCache\Content.MSO\20ADCD09.tmp">
            <a:extLst>
              <a:ext uri="{FF2B5EF4-FFF2-40B4-BE49-F238E27FC236}">
                <a16:creationId xmlns:a16="http://schemas.microsoft.com/office/drawing/2014/main" id="{2371D6BA-8074-4532-946E-A468BC29EF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0563" y="2925011"/>
            <a:ext cx="3235276" cy="3932989"/>
          </a:xfrm>
          <a:prstGeom prst="rect">
            <a:avLst/>
          </a:prstGeom>
          <a:noFill/>
          <a:ln>
            <a:noFill/>
          </a:ln>
        </p:spPr>
      </p:pic>
      <p:pic>
        <p:nvPicPr>
          <p:cNvPr id="5" name="Picture 4"/>
          <p:cNvPicPr>
            <a:picLocks noChangeAspect="1" noChangeArrowheads="1"/>
          </p:cNvPicPr>
          <p:nvPr/>
        </p:nvPicPr>
        <p:blipFill>
          <a:blip r:embed="rId4"/>
          <a:srcRect/>
          <a:stretch>
            <a:fillRect/>
          </a:stretch>
        </p:blipFill>
        <p:spPr bwMode="auto">
          <a:xfrm>
            <a:off x="6877943" y="680838"/>
            <a:ext cx="4742557" cy="3472229"/>
          </a:xfrm>
          <a:prstGeom prst="rect">
            <a:avLst/>
          </a:prstGeom>
          <a:noFill/>
          <a:ln w="9525">
            <a:noFill/>
            <a:miter lim="800000"/>
            <a:headEnd/>
            <a:tailEnd/>
          </a:ln>
        </p:spPr>
      </p:pic>
      <p:sp>
        <p:nvSpPr>
          <p:cNvPr id="8" name="Rounded Rectangular Callout 7"/>
          <p:cNvSpPr/>
          <p:nvPr/>
        </p:nvSpPr>
        <p:spPr>
          <a:xfrm>
            <a:off x="2090057" y="588126"/>
            <a:ext cx="4252686" cy="2121877"/>
          </a:xfrm>
          <a:prstGeom prst="wedgeRoundRectCallout">
            <a:avLst>
              <a:gd name="adj1" fmla="val -42933"/>
              <a:gd name="adj2" fmla="val 89076"/>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What would you like to find out about Marconi and radio when you visit the museum?</a:t>
            </a:r>
          </a:p>
          <a:p>
            <a:r>
              <a:rPr lang="en-GB" sz="2400" dirty="0">
                <a:solidFill>
                  <a:schemeClr val="tx1"/>
                </a:solidFill>
              </a:rPr>
              <a:t>Bring all your questions and ideas with you. </a:t>
            </a:r>
          </a:p>
        </p:txBody>
      </p:sp>
      <p:sp>
        <p:nvSpPr>
          <p:cNvPr id="3" name="Cloud Callout 2"/>
          <p:cNvSpPr/>
          <p:nvPr/>
        </p:nvSpPr>
        <p:spPr>
          <a:xfrm>
            <a:off x="2576567" y="4087493"/>
            <a:ext cx="2637692" cy="1875692"/>
          </a:xfrm>
          <a:prstGeom prst="cloudCallout">
            <a:avLst>
              <a:gd name="adj1" fmla="val -47944"/>
              <a:gd name="adj2" fmla="val 60625"/>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Callout 8"/>
          <p:cNvSpPr/>
          <p:nvPr/>
        </p:nvSpPr>
        <p:spPr>
          <a:xfrm>
            <a:off x="5211938" y="2903462"/>
            <a:ext cx="3124200" cy="2121877"/>
          </a:xfrm>
          <a:prstGeom prst="cloudCallout">
            <a:avLst>
              <a:gd name="adj1" fmla="val 30085"/>
              <a:gd name="adj2" fmla="val 71051"/>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loud Callout 9"/>
          <p:cNvSpPr/>
          <p:nvPr/>
        </p:nvSpPr>
        <p:spPr>
          <a:xfrm>
            <a:off x="8354233" y="3964472"/>
            <a:ext cx="2637692" cy="1875692"/>
          </a:xfrm>
          <a:prstGeom prst="cloudCallout">
            <a:avLst>
              <a:gd name="adj1" fmla="val 62723"/>
              <a:gd name="adj2" fmla="val 56875"/>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605679" y="4517508"/>
            <a:ext cx="656493" cy="1015663"/>
          </a:xfrm>
          <a:prstGeom prst="rect">
            <a:avLst/>
          </a:prstGeom>
          <a:noFill/>
        </p:spPr>
        <p:txBody>
          <a:bodyPr wrap="square" rtlCol="0">
            <a:spAutoFit/>
          </a:bodyPr>
          <a:lstStyle/>
          <a:p>
            <a:r>
              <a:rPr lang="en-GB" sz="6000" dirty="0">
                <a:solidFill>
                  <a:schemeClr val="bg2">
                    <a:lumMod val="10000"/>
                  </a:schemeClr>
                </a:solidFill>
              </a:rPr>
              <a:t>?</a:t>
            </a:r>
          </a:p>
        </p:txBody>
      </p:sp>
      <p:sp>
        <p:nvSpPr>
          <p:cNvPr id="12" name="TextBox 11"/>
          <p:cNvSpPr txBox="1"/>
          <p:nvPr/>
        </p:nvSpPr>
        <p:spPr>
          <a:xfrm>
            <a:off x="6549696" y="3473121"/>
            <a:ext cx="656493" cy="1015663"/>
          </a:xfrm>
          <a:prstGeom prst="rect">
            <a:avLst/>
          </a:prstGeom>
          <a:noFill/>
        </p:spPr>
        <p:txBody>
          <a:bodyPr wrap="square" rtlCol="0">
            <a:spAutoFit/>
          </a:bodyPr>
          <a:lstStyle/>
          <a:p>
            <a:r>
              <a:rPr lang="en-GB" sz="6000" dirty="0">
                <a:solidFill>
                  <a:schemeClr val="bg2">
                    <a:lumMod val="10000"/>
                  </a:schemeClr>
                </a:solidFill>
              </a:rPr>
              <a:t>?</a:t>
            </a:r>
          </a:p>
        </p:txBody>
      </p:sp>
      <p:sp>
        <p:nvSpPr>
          <p:cNvPr id="13" name="TextBox 12"/>
          <p:cNvSpPr txBox="1"/>
          <p:nvPr/>
        </p:nvSpPr>
        <p:spPr>
          <a:xfrm>
            <a:off x="9443830" y="4394486"/>
            <a:ext cx="656493" cy="1015663"/>
          </a:xfrm>
          <a:prstGeom prst="rect">
            <a:avLst/>
          </a:prstGeom>
          <a:noFill/>
        </p:spPr>
        <p:txBody>
          <a:bodyPr wrap="square" rtlCol="0">
            <a:spAutoFit/>
          </a:bodyPr>
          <a:lstStyle/>
          <a:p>
            <a:r>
              <a:rPr lang="en-GB" sz="6000" dirty="0">
                <a:solidFill>
                  <a:schemeClr val="bg2">
                    <a:lumMod val="10000"/>
                  </a:schemeClr>
                </a:solidFill>
              </a:rPr>
              <a:t>?</a:t>
            </a:r>
          </a:p>
        </p:txBody>
      </p:sp>
    </p:spTree>
    <p:extLst>
      <p:ext uri="{BB962C8B-B14F-4D97-AF65-F5344CB8AC3E}">
        <p14:creationId xmlns:p14="http://schemas.microsoft.com/office/powerpoint/2010/main" val="148710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outdoor, person, man, riding&#10;&#10;Description automatically generated">
            <a:extLst>
              <a:ext uri="{FF2B5EF4-FFF2-40B4-BE49-F238E27FC236}">
                <a16:creationId xmlns:a16="http://schemas.microsoft.com/office/drawing/2014/main" id="{4937B5ED-2882-4697-BA8A-BD10FD5F20F3}"/>
              </a:ext>
            </a:extLst>
          </p:cNvPr>
          <p:cNvPicPr>
            <a:picLocks noChangeAspect="1"/>
          </p:cNvPicPr>
          <p:nvPr/>
        </p:nvPicPr>
        <p:blipFill rotWithShape="1">
          <a:blip r:embed="rId3">
            <a:extLst>
              <a:ext uri="{28A0092B-C50C-407E-A947-70E740481C1C}">
                <a14:useLocalDpi xmlns:a14="http://schemas.microsoft.com/office/drawing/2010/main" val="0"/>
              </a:ext>
            </a:extLst>
          </a:blip>
          <a:srcRect l="9941" r="9941"/>
          <a:stretch/>
        </p:blipFill>
        <p:spPr>
          <a:xfrm>
            <a:off x="6821003" y="631884"/>
            <a:ext cx="6486525" cy="6486525"/>
          </a:xfrm>
          <a:prstGeom prst="flowChartConnector">
            <a:avLst/>
          </a:prstGeom>
        </p:spPr>
      </p:pic>
      <p:sp>
        <p:nvSpPr>
          <p:cNvPr id="6" name="TextBox 5">
            <a:extLst>
              <a:ext uri="{FF2B5EF4-FFF2-40B4-BE49-F238E27FC236}">
                <a16:creationId xmlns:a16="http://schemas.microsoft.com/office/drawing/2014/main" id="{9DB75BD1-5543-4D62-BC16-DF05E5446BB5}"/>
              </a:ext>
            </a:extLst>
          </p:cNvPr>
          <p:cNvSpPr txBox="1"/>
          <p:nvPr/>
        </p:nvSpPr>
        <p:spPr>
          <a:xfrm>
            <a:off x="551766" y="655198"/>
            <a:ext cx="6630966" cy="2492990"/>
          </a:xfrm>
          <a:prstGeom prst="rect">
            <a:avLst/>
          </a:prstGeom>
          <a:noFill/>
        </p:spPr>
        <p:txBody>
          <a:bodyPr wrap="square" rtlCol="0">
            <a:spAutoFit/>
          </a:bodyPr>
          <a:lstStyle/>
          <a:p>
            <a:r>
              <a:rPr lang="en-GB" sz="4400" b="1" dirty="0">
                <a:solidFill>
                  <a:schemeClr val="tx2">
                    <a:lumMod val="50000"/>
                  </a:schemeClr>
                </a:solidFill>
              </a:rPr>
              <a:t>Post visit resources</a:t>
            </a:r>
          </a:p>
          <a:p>
            <a:endParaRPr lang="en-GB" sz="4400" b="1" dirty="0">
              <a:solidFill>
                <a:schemeClr val="tx2">
                  <a:lumMod val="50000"/>
                </a:schemeClr>
              </a:solidFill>
            </a:endParaRPr>
          </a:p>
          <a:p>
            <a:r>
              <a:rPr lang="en-GB" sz="4400" b="1" dirty="0">
                <a:solidFill>
                  <a:schemeClr val="tx2">
                    <a:lumMod val="50000"/>
                  </a:schemeClr>
                </a:solidFill>
              </a:rPr>
              <a:t>Marconi’s Story</a:t>
            </a:r>
          </a:p>
          <a:p>
            <a:endParaRPr lang="en-GB" sz="2400" dirty="0">
              <a:solidFill>
                <a:schemeClr val="tx2">
                  <a:lumMod val="50000"/>
                </a:schemeClr>
              </a:solidFill>
            </a:endParaRPr>
          </a:p>
        </p:txBody>
      </p:sp>
      <p:sp>
        <p:nvSpPr>
          <p:cNvPr id="2" name="Speech Bubble: Rectangle with Corners Rounded 1">
            <a:extLst>
              <a:ext uri="{FF2B5EF4-FFF2-40B4-BE49-F238E27FC236}">
                <a16:creationId xmlns:a16="http://schemas.microsoft.com/office/drawing/2014/main" id="{7E5E2002-AB70-4209-B7B2-FDE16CA75303}"/>
              </a:ext>
            </a:extLst>
          </p:cNvPr>
          <p:cNvSpPr/>
          <p:nvPr/>
        </p:nvSpPr>
        <p:spPr>
          <a:xfrm>
            <a:off x="2543017" y="3035172"/>
            <a:ext cx="4277986" cy="1387765"/>
          </a:xfrm>
          <a:prstGeom prst="wedgeRoundRectCallout">
            <a:avLst>
              <a:gd name="adj1" fmla="val -44752"/>
              <a:gd name="adj2" fmla="val 793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2">
                    <a:lumMod val="10000"/>
                  </a:schemeClr>
                </a:solidFill>
              </a:rPr>
              <a:t>Use the Marconi timeline to help you retell Marconi’s story and his key achievements.</a:t>
            </a:r>
          </a:p>
        </p:txBody>
      </p:sp>
      <p:pic>
        <p:nvPicPr>
          <p:cNvPr id="11" name="Picture 10" descr="C:\Users\mlo2\AppData\Local\Microsoft\Windows\INetCache\Content.MSO\20ADCD09.tmp">
            <a:extLst>
              <a:ext uri="{FF2B5EF4-FFF2-40B4-BE49-F238E27FC236}">
                <a16:creationId xmlns:a16="http://schemas.microsoft.com/office/drawing/2014/main" id="{5BE9119F-2CCC-49A6-8A7C-F3A4D719F58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8900" y="3552724"/>
            <a:ext cx="2691315" cy="3262026"/>
          </a:xfrm>
          <a:prstGeom prst="rect">
            <a:avLst/>
          </a:prstGeom>
          <a:noFill/>
          <a:ln>
            <a:noFill/>
          </a:ln>
        </p:spPr>
      </p:pic>
    </p:spTree>
    <p:extLst>
      <p:ext uri="{BB962C8B-B14F-4D97-AF65-F5344CB8AC3E}">
        <p14:creationId xmlns:p14="http://schemas.microsoft.com/office/powerpoint/2010/main" val="128342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2" descr="http://www.connemaranews.org/images/articoli/marconi/marconijame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53" y="1456104"/>
            <a:ext cx="1229379" cy="174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img98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818" r="22375"/>
          <a:stretch/>
        </p:blipFill>
        <p:spPr bwMode="auto">
          <a:xfrm>
            <a:off x="2269491" y="1795302"/>
            <a:ext cx="1766083" cy="141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659" t="119" r="32322" b="9999"/>
          <a:stretch/>
        </p:blipFill>
        <p:spPr bwMode="auto">
          <a:xfrm>
            <a:off x="5156287" y="1662957"/>
            <a:ext cx="1137425" cy="150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Chelmsford skyline Marconi Masts 19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6086" y="3791103"/>
            <a:ext cx="2027710" cy="141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ame Nellie Melb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1824"/>
          <a:stretch/>
        </p:blipFill>
        <p:spPr bwMode="auto">
          <a:xfrm>
            <a:off x="9046463" y="1647819"/>
            <a:ext cx="1320768" cy="157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first experimts176"/>
          <p:cNvPicPr>
            <a:picLocks noChangeAspect="1" noChangeArrowheads="1"/>
          </p:cNvPicPr>
          <p:nvPr/>
        </p:nvPicPr>
        <p:blipFill rotWithShape="1">
          <a:blip r:embed="rId8"/>
          <a:srcRect t="5551" b="964"/>
          <a:stretch/>
        </p:blipFill>
        <p:spPr bwMode="auto">
          <a:xfrm>
            <a:off x="777139" y="3791103"/>
            <a:ext cx="1080866" cy="1561624"/>
          </a:xfrm>
          <a:prstGeom prst="rect">
            <a:avLst/>
          </a:prstGeom>
          <a:noFill/>
          <a:ln w="9525">
            <a:noFill/>
            <a:miter lim="800000"/>
            <a:headEnd/>
            <a:tailEnd/>
          </a:ln>
        </p:spPr>
      </p:pic>
      <p:pic>
        <p:nvPicPr>
          <p:cNvPr id="15" name="Picture 4" descr="Image0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20913" y="3777965"/>
            <a:ext cx="1325886" cy="165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203200" y="3502196"/>
            <a:ext cx="11633356" cy="0"/>
          </a:xfrm>
          <a:prstGeom prst="line">
            <a:avLst/>
          </a:prstGeom>
          <a:ln w="28575">
            <a:solidFill>
              <a:schemeClr val="bg1"/>
            </a:solidFill>
          </a:ln>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rotWithShape="1">
          <a:blip r:embed="rId10">
            <a:extLst>
              <a:ext uri="{28A0092B-C50C-407E-A947-70E740481C1C}">
                <a14:useLocalDpi xmlns:a14="http://schemas.microsoft.com/office/drawing/2010/main" val="0"/>
              </a:ext>
            </a:extLst>
          </a:blip>
          <a:srcRect l="17846" r="157"/>
          <a:stretch/>
        </p:blipFill>
        <p:spPr>
          <a:xfrm>
            <a:off x="6381958" y="2007392"/>
            <a:ext cx="1330037" cy="1214234"/>
          </a:xfrm>
          <a:prstGeom prst="rect">
            <a:avLst/>
          </a:prstGeom>
        </p:spPr>
      </p:pic>
      <p:pic>
        <p:nvPicPr>
          <p:cNvPr id="16" name="Picture 15"/>
          <p:cNvPicPr>
            <a:picLocks noChangeAspect="1"/>
          </p:cNvPicPr>
          <p:nvPr/>
        </p:nvPicPr>
        <p:blipFill>
          <a:blip r:embed="rId11"/>
          <a:stretch>
            <a:fillRect/>
          </a:stretch>
        </p:blipFill>
        <p:spPr>
          <a:xfrm>
            <a:off x="7766654" y="1527753"/>
            <a:ext cx="975176" cy="1317254"/>
          </a:xfrm>
          <a:prstGeom prst="rect">
            <a:avLst/>
          </a:prstGeom>
        </p:spPr>
      </p:pic>
      <p:pic>
        <p:nvPicPr>
          <p:cNvPr id="19" name="Picture 18"/>
          <p:cNvPicPr>
            <a:picLocks noChangeAspect="1"/>
          </p:cNvPicPr>
          <p:nvPr/>
        </p:nvPicPr>
        <p:blipFill rotWithShape="1">
          <a:blip r:embed="rId12" cstate="print">
            <a:extLst>
              <a:ext uri="{28A0092B-C50C-407E-A947-70E740481C1C}">
                <a14:useLocalDpi xmlns:a14="http://schemas.microsoft.com/office/drawing/2010/main" val="0"/>
              </a:ext>
            </a:extLst>
          </a:blip>
          <a:srcRect t="16130" b="24165"/>
          <a:stretch/>
        </p:blipFill>
        <p:spPr>
          <a:xfrm>
            <a:off x="3273549" y="3776589"/>
            <a:ext cx="2504194" cy="938126"/>
          </a:xfrm>
          <a:prstGeom prst="rect">
            <a:avLst/>
          </a:prstGeom>
        </p:spPr>
      </p:pic>
      <p:sp>
        <p:nvSpPr>
          <p:cNvPr id="22" name="TextBox 21"/>
          <p:cNvSpPr txBox="1"/>
          <p:nvPr/>
        </p:nvSpPr>
        <p:spPr>
          <a:xfrm>
            <a:off x="429103" y="526660"/>
            <a:ext cx="1817925" cy="830997"/>
          </a:xfrm>
          <a:prstGeom prst="rect">
            <a:avLst/>
          </a:prstGeom>
          <a:noFill/>
        </p:spPr>
        <p:txBody>
          <a:bodyPr wrap="square" rtlCol="0">
            <a:spAutoFit/>
          </a:bodyPr>
          <a:lstStyle/>
          <a:p>
            <a:r>
              <a:rPr lang="en-GB" sz="1600" b="1" dirty="0">
                <a:solidFill>
                  <a:schemeClr val="bg1"/>
                </a:solidFill>
              </a:rPr>
              <a:t>25 April 1874 </a:t>
            </a:r>
            <a:r>
              <a:rPr lang="en-GB" sz="1600" dirty="0">
                <a:solidFill>
                  <a:schemeClr val="bg1"/>
                </a:solidFill>
              </a:rPr>
              <a:t> Marconi was born in Italy</a:t>
            </a:r>
          </a:p>
        </p:txBody>
      </p:sp>
      <p:sp>
        <p:nvSpPr>
          <p:cNvPr id="23" name="TextBox 22"/>
          <p:cNvSpPr txBox="1"/>
          <p:nvPr/>
        </p:nvSpPr>
        <p:spPr>
          <a:xfrm>
            <a:off x="445202" y="5389561"/>
            <a:ext cx="2316752" cy="1077218"/>
          </a:xfrm>
          <a:prstGeom prst="rect">
            <a:avLst/>
          </a:prstGeom>
          <a:noFill/>
        </p:spPr>
        <p:txBody>
          <a:bodyPr wrap="square" rtlCol="0">
            <a:spAutoFit/>
          </a:bodyPr>
          <a:lstStyle/>
          <a:p>
            <a:r>
              <a:rPr lang="en-GB" sz="1600" b="1" dirty="0">
                <a:solidFill>
                  <a:schemeClr val="bg1"/>
                </a:solidFill>
              </a:rPr>
              <a:t>1895</a:t>
            </a:r>
            <a:endParaRPr lang="en-GB" sz="1600" dirty="0">
              <a:solidFill>
                <a:schemeClr val="bg1"/>
              </a:solidFill>
            </a:endParaRPr>
          </a:p>
          <a:p>
            <a:r>
              <a:rPr lang="en-GB" sz="1600" dirty="0">
                <a:solidFill>
                  <a:schemeClr val="bg1"/>
                </a:solidFill>
              </a:rPr>
              <a:t>Marconi experimented using radio waves to send a message wirelessly</a:t>
            </a:r>
          </a:p>
        </p:txBody>
      </p:sp>
      <p:sp>
        <p:nvSpPr>
          <p:cNvPr id="24" name="TextBox 23"/>
          <p:cNvSpPr txBox="1"/>
          <p:nvPr/>
        </p:nvSpPr>
        <p:spPr>
          <a:xfrm>
            <a:off x="2247027" y="609825"/>
            <a:ext cx="1914155" cy="1107996"/>
          </a:xfrm>
          <a:prstGeom prst="rect">
            <a:avLst/>
          </a:prstGeom>
          <a:noFill/>
        </p:spPr>
        <p:txBody>
          <a:bodyPr wrap="square" rtlCol="0">
            <a:spAutoFit/>
          </a:bodyPr>
          <a:lstStyle/>
          <a:p>
            <a:r>
              <a:rPr lang="en-GB" sz="1600" b="1" dirty="0">
                <a:solidFill>
                  <a:schemeClr val="bg1"/>
                </a:solidFill>
              </a:rPr>
              <a:t>1899</a:t>
            </a:r>
            <a:r>
              <a:rPr lang="en-GB" dirty="0">
                <a:solidFill>
                  <a:schemeClr val="bg1"/>
                </a:solidFill>
              </a:rPr>
              <a:t> </a:t>
            </a:r>
          </a:p>
          <a:p>
            <a:r>
              <a:rPr lang="en-GB" sz="1600" dirty="0">
                <a:solidFill>
                  <a:schemeClr val="bg1"/>
                </a:solidFill>
              </a:rPr>
              <a:t>Marconi opened Hall Street radio factory in Chelmsford</a:t>
            </a:r>
          </a:p>
        </p:txBody>
      </p:sp>
      <p:sp>
        <p:nvSpPr>
          <p:cNvPr id="26" name="TextBox 25"/>
          <p:cNvSpPr txBox="1"/>
          <p:nvPr/>
        </p:nvSpPr>
        <p:spPr>
          <a:xfrm>
            <a:off x="5142129" y="501038"/>
            <a:ext cx="3397832" cy="1107996"/>
          </a:xfrm>
          <a:prstGeom prst="rect">
            <a:avLst/>
          </a:prstGeom>
          <a:noFill/>
        </p:spPr>
        <p:txBody>
          <a:bodyPr wrap="square" rtlCol="0">
            <a:spAutoFit/>
          </a:bodyPr>
          <a:lstStyle/>
          <a:p>
            <a:r>
              <a:rPr lang="en-GB" sz="1600" b="1" dirty="0">
                <a:solidFill>
                  <a:schemeClr val="bg1"/>
                </a:solidFill>
              </a:rPr>
              <a:t>14 April 1912</a:t>
            </a:r>
          </a:p>
          <a:p>
            <a:r>
              <a:rPr lang="en-GB" sz="1600" dirty="0">
                <a:solidFill>
                  <a:schemeClr val="bg1"/>
                </a:solidFill>
              </a:rPr>
              <a:t>The Titanic hit an iceberg. Marconi radio operators alerted other ships and 705 people were saved</a:t>
            </a:r>
            <a:r>
              <a:rPr lang="en-GB" sz="1600" dirty="0"/>
              <a:t>. </a:t>
            </a:r>
          </a:p>
        </p:txBody>
      </p:sp>
      <p:sp>
        <p:nvSpPr>
          <p:cNvPr id="28" name="TextBox 27"/>
          <p:cNvSpPr txBox="1"/>
          <p:nvPr/>
        </p:nvSpPr>
        <p:spPr>
          <a:xfrm>
            <a:off x="3003753" y="5912923"/>
            <a:ext cx="3378204" cy="830997"/>
          </a:xfrm>
          <a:prstGeom prst="rect">
            <a:avLst/>
          </a:prstGeom>
          <a:noFill/>
        </p:spPr>
        <p:txBody>
          <a:bodyPr wrap="square" rtlCol="0">
            <a:spAutoFit/>
          </a:bodyPr>
          <a:lstStyle/>
          <a:p>
            <a:r>
              <a:rPr lang="en-GB" sz="1600" b="1" dirty="0">
                <a:solidFill>
                  <a:schemeClr val="bg1"/>
                </a:solidFill>
              </a:rPr>
              <a:t>12 December 1901</a:t>
            </a:r>
          </a:p>
          <a:p>
            <a:r>
              <a:rPr lang="en-GB" sz="1600" dirty="0">
                <a:solidFill>
                  <a:schemeClr val="bg1"/>
                </a:solidFill>
              </a:rPr>
              <a:t>Marconi sent the first wireless message across the Atlantic Ocean</a:t>
            </a:r>
          </a:p>
        </p:txBody>
      </p:sp>
      <p:sp>
        <p:nvSpPr>
          <p:cNvPr id="31" name="TextBox 30"/>
          <p:cNvSpPr txBox="1"/>
          <p:nvPr/>
        </p:nvSpPr>
        <p:spPr>
          <a:xfrm>
            <a:off x="6787642" y="5294540"/>
            <a:ext cx="2027711" cy="1323439"/>
          </a:xfrm>
          <a:prstGeom prst="rect">
            <a:avLst/>
          </a:prstGeom>
          <a:noFill/>
        </p:spPr>
        <p:txBody>
          <a:bodyPr wrap="square" rtlCol="0">
            <a:spAutoFit/>
          </a:bodyPr>
          <a:lstStyle/>
          <a:p>
            <a:r>
              <a:rPr lang="en-GB" sz="1600" b="1" dirty="0">
                <a:solidFill>
                  <a:schemeClr val="bg1"/>
                </a:solidFill>
              </a:rPr>
              <a:t>June 1912</a:t>
            </a:r>
          </a:p>
          <a:p>
            <a:r>
              <a:rPr lang="en-GB" sz="1600" dirty="0">
                <a:solidFill>
                  <a:schemeClr val="bg1"/>
                </a:solidFill>
              </a:rPr>
              <a:t>A new, bigger Marconi radio factory built at New Street</a:t>
            </a:r>
          </a:p>
          <a:p>
            <a:endParaRPr lang="en-GB" sz="1600" dirty="0"/>
          </a:p>
        </p:txBody>
      </p:sp>
      <p:sp>
        <p:nvSpPr>
          <p:cNvPr id="32" name="TextBox 31"/>
          <p:cNvSpPr txBox="1"/>
          <p:nvPr/>
        </p:nvSpPr>
        <p:spPr>
          <a:xfrm>
            <a:off x="8994422" y="465497"/>
            <a:ext cx="2680993" cy="1077218"/>
          </a:xfrm>
          <a:prstGeom prst="rect">
            <a:avLst/>
          </a:prstGeom>
          <a:noFill/>
        </p:spPr>
        <p:txBody>
          <a:bodyPr wrap="square" rtlCol="0">
            <a:spAutoFit/>
          </a:bodyPr>
          <a:lstStyle/>
          <a:p>
            <a:r>
              <a:rPr lang="en-GB" sz="1600" b="1" dirty="0">
                <a:solidFill>
                  <a:schemeClr val="bg1"/>
                </a:solidFill>
              </a:rPr>
              <a:t>15 June 1920 </a:t>
            </a:r>
          </a:p>
          <a:p>
            <a:r>
              <a:rPr lang="en-GB" sz="1600" dirty="0">
                <a:solidFill>
                  <a:schemeClr val="bg1"/>
                </a:solidFill>
              </a:rPr>
              <a:t>Dame Nellie Melba made world’s first music broadcast from New Street factory</a:t>
            </a:r>
          </a:p>
        </p:txBody>
      </p:sp>
      <p:sp>
        <p:nvSpPr>
          <p:cNvPr id="33" name="TextBox 32"/>
          <p:cNvSpPr txBox="1"/>
          <p:nvPr/>
        </p:nvSpPr>
        <p:spPr>
          <a:xfrm>
            <a:off x="10380483" y="5456305"/>
            <a:ext cx="1692246" cy="1323439"/>
          </a:xfrm>
          <a:prstGeom prst="rect">
            <a:avLst/>
          </a:prstGeom>
          <a:noFill/>
        </p:spPr>
        <p:txBody>
          <a:bodyPr wrap="square" rtlCol="0">
            <a:spAutoFit/>
          </a:bodyPr>
          <a:lstStyle/>
          <a:p>
            <a:r>
              <a:rPr lang="en-GB" sz="1600" b="1" dirty="0">
                <a:solidFill>
                  <a:schemeClr val="bg1"/>
                </a:solidFill>
              </a:rPr>
              <a:t>20 July 1937</a:t>
            </a:r>
          </a:p>
          <a:p>
            <a:r>
              <a:rPr lang="en-GB" sz="1600" dirty="0">
                <a:solidFill>
                  <a:schemeClr val="bg1"/>
                </a:solidFill>
              </a:rPr>
              <a:t>Marconi died. There was a minute radio silence</a:t>
            </a:r>
            <a:r>
              <a:rPr lang="en-GB" sz="1600" dirty="0"/>
              <a:t>.  </a:t>
            </a:r>
          </a:p>
        </p:txBody>
      </p:sp>
      <p:pic>
        <p:nvPicPr>
          <p:cNvPr id="18" name="Picture 17"/>
          <p:cNvPicPr>
            <a:picLocks noChangeAspect="1"/>
          </p:cNvPicPr>
          <p:nvPr/>
        </p:nvPicPr>
        <p:blipFill rotWithShape="1">
          <a:blip r:embed="rId13"/>
          <a:srcRect l="44557" t="-876" r="7924" b="12540"/>
          <a:stretch/>
        </p:blipFill>
        <p:spPr>
          <a:xfrm>
            <a:off x="3034792" y="4832102"/>
            <a:ext cx="1444752" cy="1057245"/>
          </a:xfrm>
          <a:prstGeom prst="rect">
            <a:avLst/>
          </a:prstGeom>
        </p:spPr>
      </p:pic>
      <p:pic>
        <p:nvPicPr>
          <p:cNvPr id="7" name="Picture 2" descr="http://www.mds975.co.uk/Images/poldhu_marconi_aerials.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800000" flipV="1">
            <a:off x="4562321" y="4834373"/>
            <a:ext cx="1369994" cy="105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Connector 47"/>
          <p:cNvCxnSpPr/>
          <p:nvPr/>
        </p:nvCxnSpPr>
        <p:spPr>
          <a:xfrm flipH="1">
            <a:off x="11083856" y="3520561"/>
            <a:ext cx="2600" cy="175875"/>
          </a:xfrm>
          <a:prstGeom prst="line">
            <a:avLst/>
          </a:prstGeom>
          <a:ln w="28575">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57" name="TextBox 56"/>
          <p:cNvSpPr txBox="1"/>
          <p:nvPr/>
        </p:nvSpPr>
        <p:spPr>
          <a:xfrm>
            <a:off x="3361101" y="44341"/>
            <a:ext cx="5317554" cy="400110"/>
          </a:xfrm>
          <a:prstGeom prst="rect">
            <a:avLst/>
          </a:prstGeom>
          <a:noFill/>
        </p:spPr>
        <p:txBody>
          <a:bodyPr wrap="square" rtlCol="0">
            <a:spAutoFit/>
          </a:bodyPr>
          <a:lstStyle/>
          <a:p>
            <a:pPr lvl="1"/>
            <a:r>
              <a:rPr lang="en-GB" sz="2000" b="1" dirty="0">
                <a:solidFill>
                  <a:schemeClr val="bg1"/>
                </a:solidFill>
              </a:rPr>
              <a:t>MARCONI STORY TIMELINE</a:t>
            </a:r>
          </a:p>
        </p:txBody>
      </p:sp>
      <p:pic>
        <p:nvPicPr>
          <p:cNvPr id="59" name="Picture 58"/>
          <p:cNvPicPr>
            <a:picLocks noChangeAspect="1"/>
          </p:cNvPicPr>
          <p:nvPr/>
        </p:nvPicPr>
        <p:blipFill>
          <a:blip r:embed="rId15"/>
          <a:stretch>
            <a:fillRect/>
          </a:stretch>
        </p:blipFill>
        <p:spPr>
          <a:xfrm flipH="1">
            <a:off x="10179827" y="1507513"/>
            <a:ext cx="2044470" cy="2543255"/>
          </a:xfrm>
          <a:prstGeom prst="rect">
            <a:avLst/>
          </a:prstGeom>
        </p:spPr>
      </p:pic>
      <p:cxnSp>
        <p:nvCxnSpPr>
          <p:cNvPr id="17" name="Straight Connector 16">
            <a:extLst>
              <a:ext uri="{FF2B5EF4-FFF2-40B4-BE49-F238E27FC236}">
                <a16:creationId xmlns:a16="http://schemas.microsoft.com/office/drawing/2014/main" id="{03AE6BF9-9788-4877-9F3C-0C04FC0C1D97}"/>
              </a:ext>
            </a:extLst>
          </p:cNvPr>
          <p:cNvCxnSpPr/>
          <p:nvPr/>
        </p:nvCxnSpPr>
        <p:spPr>
          <a:xfrm>
            <a:off x="11074604" y="3476393"/>
            <a:ext cx="0" cy="2674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C496E46-D9E7-4C6E-8EA5-C6DEBEAE661F}"/>
              </a:ext>
            </a:extLst>
          </p:cNvPr>
          <p:cNvCxnSpPr/>
          <p:nvPr/>
        </p:nvCxnSpPr>
        <p:spPr>
          <a:xfrm>
            <a:off x="6971323" y="3496018"/>
            <a:ext cx="0" cy="2674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A8014E-85EE-4D07-BB54-1C37CC5B53D9}"/>
              </a:ext>
            </a:extLst>
          </p:cNvPr>
          <p:cNvCxnSpPr/>
          <p:nvPr/>
        </p:nvCxnSpPr>
        <p:spPr>
          <a:xfrm>
            <a:off x="1253491" y="3218464"/>
            <a:ext cx="0" cy="2674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3F7BF58-5619-4E50-927C-569EB9EA6313}"/>
              </a:ext>
            </a:extLst>
          </p:cNvPr>
          <p:cNvCxnSpPr/>
          <p:nvPr/>
        </p:nvCxnSpPr>
        <p:spPr>
          <a:xfrm>
            <a:off x="1485719" y="3499225"/>
            <a:ext cx="0" cy="2674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E608505-B3FE-4508-B32C-23C99FCA010C}"/>
              </a:ext>
            </a:extLst>
          </p:cNvPr>
          <p:cNvCxnSpPr/>
          <p:nvPr/>
        </p:nvCxnSpPr>
        <p:spPr>
          <a:xfrm>
            <a:off x="6768914" y="3231617"/>
            <a:ext cx="0" cy="2674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1057B00-789D-41C7-8FAC-91DE25066F45}"/>
              </a:ext>
            </a:extLst>
          </p:cNvPr>
          <p:cNvCxnSpPr/>
          <p:nvPr/>
        </p:nvCxnSpPr>
        <p:spPr>
          <a:xfrm>
            <a:off x="3488690" y="3499225"/>
            <a:ext cx="0" cy="2674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F95E74E-651D-4715-BFCF-058898D87B1C}"/>
              </a:ext>
            </a:extLst>
          </p:cNvPr>
          <p:cNvCxnSpPr/>
          <p:nvPr/>
        </p:nvCxnSpPr>
        <p:spPr>
          <a:xfrm>
            <a:off x="3038747" y="3240125"/>
            <a:ext cx="0" cy="2674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ounded Rectangular Callout 59">
            <a:extLst>
              <a:ext uri="{FF2B5EF4-FFF2-40B4-BE49-F238E27FC236}">
                <a16:creationId xmlns:a16="http://schemas.microsoft.com/office/drawing/2014/main" id="{D5366A04-B9E3-4E23-A994-ACD398D55C2E}"/>
              </a:ext>
            </a:extLst>
          </p:cNvPr>
          <p:cNvSpPr/>
          <p:nvPr/>
        </p:nvSpPr>
        <p:spPr>
          <a:xfrm>
            <a:off x="9498669" y="3280069"/>
            <a:ext cx="1362316" cy="461216"/>
          </a:xfrm>
          <a:prstGeom prst="wedgeRoundRectCallout">
            <a:avLst>
              <a:gd name="adj1" fmla="val 59391"/>
              <a:gd name="adj2" fmla="val 10520"/>
              <a:gd name="adj3" fmla="val 16667"/>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85000"/>
                    <a:lumOff val="15000"/>
                  </a:schemeClr>
                </a:solidFill>
              </a:rPr>
              <a:t>Well done</a:t>
            </a:r>
          </a:p>
        </p:txBody>
      </p:sp>
      <p:cxnSp>
        <p:nvCxnSpPr>
          <p:cNvPr id="56" name="Straight Connector 55">
            <a:extLst>
              <a:ext uri="{FF2B5EF4-FFF2-40B4-BE49-F238E27FC236}">
                <a16:creationId xmlns:a16="http://schemas.microsoft.com/office/drawing/2014/main" id="{BEBE22AD-BE23-4FDD-A7B2-1AF17554E214}"/>
              </a:ext>
            </a:extLst>
          </p:cNvPr>
          <p:cNvCxnSpPr/>
          <p:nvPr/>
        </p:nvCxnSpPr>
        <p:spPr>
          <a:xfrm>
            <a:off x="9323442" y="3221537"/>
            <a:ext cx="0" cy="2674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05A34FBE-19AA-46B7-A108-128B384D1EC1}"/>
              </a:ext>
            </a:extLst>
          </p:cNvPr>
          <p:cNvPicPr/>
          <p:nvPr/>
        </p:nvPicPr>
        <p:blipFill rotWithShape="1">
          <a:blip r:embed="rId16">
            <a:extLst>
              <a:ext uri="{BEBA8EAE-BF5A-486C-A8C5-ECC9F3942E4B}">
                <a14:imgProps xmlns:a14="http://schemas.microsoft.com/office/drawing/2010/main">
                  <a14:imgLayer r:embed="rId17">
                    <a14:imgEffect>
                      <a14:backgroundRemoval t="30269" b="80062" l="8264" r="89928">
                        <a14:foregroundMark x1="20455" y1="41839" x2="19213" y2="42820"/>
                        <a14:foregroundMark x1="88585" y1="37655" x2="90134" y2="56405"/>
                        <a14:foregroundMark x1="94073" y1="63484" x2="94215" y2="63740"/>
                        <a14:foregroundMark x1="90134" y1="56405" x2="91529" y2="58913"/>
                        <a14:foregroundMark x1="91529" y1="68789" x2="89928" y2="71798"/>
                        <a14:foregroundMark x1="94215" y1="63740" x2="94082" y2="63991"/>
                        <a14:foregroundMark x1="89928" y1="71798" x2="81767" y2="77118"/>
                        <a14:foregroundMark x1="81767" y1="77118" x2="65496" y2="79236"/>
                        <a14:backgroundMark x1="17769" y1="42149" x2="14308" y2="53822"/>
                        <a14:backgroundMark x1="18750" y1="42665" x2="18440" y2="44163"/>
                        <a14:backgroundMark x1="18285" y1="44680" x2="18130" y2="41994"/>
                        <a14:backgroundMark x1="18750" y1="43182" x2="18750" y2="43182"/>
                        <a14:backgroundMark x1="18750" y1="42820" x2="18750" y2="42820"/>
                        <a14:backgroundMark x1="8626" y1="50620" x2="14463" y2="46488"/>
                        <a14:backgroundMark x1="17769" y1="42149" x2="6818" y2="51653"/>
                        <a14:backgroundMark x1="15289" y1="46488" x2="13946" y2="46643"/>
                        <a14:backgroundMark x1="13791" y1="47004" x2="15961" y2="45971"/>
                        <a14:backgroundMark x1="18595" y1="42975" x2="18595" y2="42975"/>
                        <a14:backgroundMark x1="18957" y1="43337" x2="18957" y2="43337"/>
                        <a14:backgroundMark x1="43027" y1="32851" x2="13120" y2="34866"/>
                        <a14:backgroundMark x1="44060" y1="32851" x2="49690" y2="38946"/>
                        <a14:backgroundMark x1="49690" y1="38946" x2="57335" y2="43337"/>
                        <a14:backgroundMark x1="57335" y1="43337" x2="61467" y2="33161"/>
                        <a14:backgroundMark x1="92924" y1="47986" x2="93233" y2="65754"/>
                        <a14:backgroundMark x1="93233" y1="65754" x2="92097" y2="68079"/>
                        <a14:backgroundMark x1="92924" y1="47624" x2="93079" y2="55475"/>
                        <a14:backgroundMark x1="92562" y1="67924" x2="92097" y2="67924"/>
                        <a14:backgroundMark x1="92407" y1="47986" x2="92407" y2="70248"/>
                      </a14:backgroundRemoval>
                    </a14:imgEffect>
                  </a14:imgLayer>
                </a14:imgProps>
              </a:ext>
              <a:ext uri="{28A0092B-C50C-407E-A947-70E740481C1C}">
                <a14:useLocalDpi xmlns:a14="http://schemas.microsoft.com/office/drawing/2010/main" val="0"/>
              </a:ext>
            </a:extLst>
          </a:blip>
          <a:srcRect l="11460" t="24045" r="2360" b="13714"/>
          <a:stretch/>
        </p:blipFill>
        <p:spPr bwMode="auto">
          <a:xfrm rot="7700923">
            <a:off x="8483897" y="4698566"/>
            <a:ext cx="1145082" cy="78472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4467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6" grpId="0"/>
      <p:bldP spid="28" grpId="0"/>
      <p:bldP spid="31" grpId="0"/>
      <p:bldP spid="32" grpId="0"/>
      <p:bldP spid="33" grpId="0"/>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11FE6272840A49A14D290AA8CBF969" ma:contentTypeVersion="12" ma:contentTypeDescription="Create a new document." ma:contentTypeScope="" ma:versionID="805497a100730b5f14a2d90d4b813b31">
  <xsd:schema xmlns:xsd="http://www.w3.org/2001/XMLSchema" xmlns:xs="http://www.w3.org/2001/XMLSchema" xmlns:p="http://schemas.microsoft.com/office/2006/metadata/properties" xmlns:ns2="8420588c-0a86-4d0a-a198-0da6f8ce745d" xmlns:ns3="5b8c671f-b8b0-4c7e-bac8-a5a7aed1496d" targetNamespace="http://schemas.microsoft.com/office/2006/metadata/properties" ma:root="true" ma:fieldsID="38570a40d17a3c02fe362b39e2f4fb1e" ns2:_="" ns3:_="">
    <xsd:import namespace="8420588c-0a86-4d0a-a198-0da6f8ce745d"/>
    <xsd:import namespace="5b8c671f-b8b0-4c7e-bac8-a5a7aed149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0588c-0a86-4d0a-a198-0da6f8ce7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8c671f-b8b0-4c7e-bac8-a5a7aed1496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b8c671f-b8b0-4c7e-bac8-a5a7aed1496d">
      <UserInfo>
        <DisplayName>Caroline Hammer</DisplayName>
        <AccountId>4246</AccountId>
        <AccountType/>
      </UserInfo>
    </SharedWithUsers>
  </documentManagement>
</p:properties>
</file>

<file path=customXml/itemProps1.xml><?xml version="1.0" encoding="utf-8"?>
<ds:datastoreItem xmlns:ds="http://schemas.openxmlformats.org/officeDocument/2006/customXml" ds:itemID="{E8A3BCAA-111B-4111-BFCD-95F73128F6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0588c-0a86-4d0a-a198-0da6f8ce745d"/>
    <ds:schemaRef ds:uri="5b8c671f-b8b0-4c7e-bac8-a5a7aed14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84EE8D-F9D5-400B-AAC8-F89A3D3B9A45}">
  <ds:schemaRefs>
    <ds:schemaRef ds:uri="http://schemas.microsoft.com/sharepoint/v3/contenttype/forms"/>
  </ds:schemaRefs>
</ds:datastoreItem>
</file>

<file path=customXml/itemProps3.xml><?xml version="1.0" encoding="utf-8"?>
<ds:datastoreItem xmlns:ds="http://schemas.openxmlformats.org/officeDocument/2006/customXml" ds:itemID="{C539576D-6AE9-4BD7-921D-C399CB45A44A}">
  <ds:schemaRefs>
    <ds:schemaRef ds:uri="8420588c-0a86-4d0a-a198-0da6f8ce745d"/>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5b8c671f-b8b0-4c7e-bac8-a5a7aed1496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2014</TotalTime>
  <Words>1724</Words>
  <Application>Microsoft Office PowerPoint</Application>
  <PresentationFormat>Widescreen</PresentationFormat>
  <Paragraphs>147</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HAMMER, Caroline</dc:creator>
  <cp:lastModifiedBy>Caroline HAMMER</cp:lastModifiedBy>
  <cp:revision>39</cp:revision>
  <dcterms:created xsi:type="dcterms:W3CDTF">2020-04-17T08:04:46Z</dcterms:created>
  <dcterms:modified xsi:type="dcterms:W3CDTF">2020-09-15T09:26:04Z</dcterms:modified>
</cp:coreProperties>
</file>