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3"/>
  </p:handoutMasterIdLst>
  <p:sldIdLst>
    <p:sldId id="264" r:id="rId5"/>
    <p:sldId id="257" r:id="rId6"/>
    <p:sldId id="259" r:id="rId7"/>
    <p:sldId id="260" r:id="rId8"/>
    <p:sldId id="261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B0AD"/>
    <a:srgbClr val="000000"/>
    <a:srgbClr val="E94E1B"/>
    <a:srgbClr val="EF85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9215C-B970-47AA-9A29-7F8D88FE3350}" v="1712" dt="2022-09-26T09:51:21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6" d="100"/>
          <a:sy n="106" d="100"/>
        </p:scale>
        <p:origin x="252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1DB7E0-4B5F-F04E-ADBA-DA4529D2CC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A4C417-B2EB-EC4F-A841-8955B9B826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43FDC-82B6-3F4C-BC8A-ABC25666A84F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16E43-905C-B943-A6E9-57A280E02F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B0C40F-E6FA-9B4C-B4FF-D82B5FBB79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68764-21C0-0647-9050-1A0DD7C8F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54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BC8E738E-3DDA-5B42-BF31-DD3EDD9F77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152070" cy="6858000"/>
          </a:xfrm>
          <a:custGeom>
            <a:avLst/>
            <a:gdLst>
              <a:gd name="connsiteX0" fmla="*/ 0 w 7152070"/>
              <a:gd name="connsiteY0" fmla="*/ 0 h 6858000"/>
              <a:gd name="connsiteX1" fmla="*/ 7152070 w 7152070"/>
              <a:gd name="connsiteY1" fmla="*/ 0 h 6858000"/>
              <a:gd name="connsiteX2" fmla="*/ 7136896 w 7152070"/>
              <a:gd name="connsiteY2" fmla="*/ 21340 h 6858000"/>
              <a:gd name="connsiteX3" fmla="*/ 6096000 w 7152070"/>
              <a:gd name="connsiteY3" fmla="*/ 3429000 h 6858000"/>
              <a:gd name="connsiteX4" fmla="*/ 7136896 w 7152070"/>
              <a:gd name="connsiteY4" fmla="*/ 6836661 h 6858000"/>
              <a:gd name="connsiteX5" fmla="*/ 7152070 w 7152070"/>
              <a:gd name="connsiteY5" fmla="*/ 6858000 h 6858000"/>
              <a:gd name="connsiteX6" fmla="*/ 0 w 71520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52070" h="6858000">
                <a:moveTo>
                  <a:pt x="0" y="0"/>
                </a:moveTo>
                <a:lnTo>
                  <a:pt x="7152070" y="0"/>
                </a:lnTo>
                <a:lnTo>
                  <a:pt x="7136896" y="21340"/>
                </a:lnTo>
                <a:cubicBezTo>
                  <a:pt x="6479728" y="994076"/>
                  <a:pt x="6096000" y="2166726"/>
                  <a:pt x="6096000" y="3429000"/>
                </a:cubicBezTo>
                <a:cubicBezTo>
                  <a:pt x="6096000" y="4691275"/>
                  <a:pt x="6479728" y="5863924"/>
                  <a:pt x="7136896" y="6836661"/>
                </a:cubicBezTo>
                <a:lnTo>
                  <a:pt x="7152070" y="6858000"/>
                </a:lnTo>
                <a:lnTo>
                  <a:pt x="0" y="685800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224CBC-A2E2-EE40-9347-402E2D061293}"/>
              </a:ext>
            </a:extLst>
          </p:cNvPr>
          <p:cNvSpPr>
            <a:spLocks noChangeAspect="1"/>
          </p:cNvSpPr>
          <p:nvPr userDrawn="1"/>
        </p:nvSpPr>
        <p:spPr>
          <a:xfrm>
            <a:off x="6096000" y="-2665800"/>
            <a:ext cx="12189600" cy="121896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20A0649-D412-2E40-8833-E16AE44D7D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999" y="5868000"/>
            <a:ext cx="2883001" cy="99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58A05E-4495-8445-92C7-91D9CCDC7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3823" y="2170818"/>
            <a:ext cx="4721375" cy="2023163"/>
          </a:xfrm>
          <a:prstGeom prst="rect">
            <a:avLst/>
          </a:prstGeom>
          <a:noFill/>
        </p:spPr>
        <p:txBody>
          <a:bodyPr vert="horz" lIns="90000" tIns="90000" rIns="90000" bIns="90000" anchor="b">
            <a:normAutofit/>
          </a:bodyPr>
          <a:lstStyle>
            <a:lvl1pPr algn="l">
              <a:lnSpc>
                <a:spcPct val="10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2DF14D-219A-524B-AF3B-73D029AD2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3824" y="4212238"/>
            <a:ext cx="4721374" cy="1655762"/>
          </a:xfrm>
        </p:spPr>
        <p:txBody>
          <a:bodyPr lIns="90000" tIns="90000" rIns="90000" bIns="90000"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65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ext - op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3A6E4-E0E5-C849-92C3-C16B4E865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C3C2AA13-36CE-FF41-A413-B653D2748B2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96800" y="1486800"/>
            <a:ext cx="11198397" cy="3889872"/>
          </a:xfrm>
          <a:prstGeom prst="round2DiagRect">
            <a:avLst/>
          </a:prstGeom>
          <a:noFill/>
          <a:ln w="76200">
            <a:solidFill>
              <a:schemeClr val="bg1"/>
            </a:solidFill>
          </a:ln>
        </p:spPr>
        <p:txBody>
          <a:bodyPr vert="horz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142F249-BF7D-BA4F-ACAB-FDA9BAF19C8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6800" y="5550736"/>
            <a:ext cx="5400000" cy="295291"/>
          </a:xfrm>
        </p:spPr>
        <p:txBody>
          <a:bodyPr numCol="1">
            <a:noAutofit/>
          </a:bodyPr>
          <a:lstStyle>
            <a:lvl1pPr marL="0" indent="0">
              <a:spcAft>
                <a:spcPts val="1800"/>
              </a:spcAft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200" i="0" u="none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108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ext - op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6344D8-FE94-E445-99F1-4441047C185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6800" y="5550736"/>
            <a:ext cx="3236400" cy="295291"/>
          </a:xfrm>
        </p:spPr>
        <p:txBody>
          <a:bodyPr numCol="1">
            <a:noAutofit/>
          </a:bodyPr>
          <a:lstStyle>
            <a:lvl1pPr marL="0" indent="0">
              <a:spcAft>
                <a:spcPts val="1800"/>
              </a:spcAft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200" i="0" u="none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43291AA-1C71-B549-8637-6F586FC7888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981600" y="5550736"/>
            <a:ext cx="3484801" cy="295291"/>
          </a:xfrm>
        </p:spPr>
        <p:txBody>
          <a:bodyPr numCol="1">
            <a:noAutofit/>
          </a:bodyPr>
          <a:lstStyle>
            <a:lvl1pPr marL="0" indent="0">
              <a:spcAft>
                <a:spcPts val="1800"/>
              </a:spcAft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200" i="0" u="none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9DE4C68-135D-334F-99A5-7E4E95F0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0312A1E-B4BB-3349-8E3C-30D0BD7DC5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96800" y="1486801"/>
            <a:ext cx="3642980" cy="3906000"/>
          </a:xfrm>
          <a:custGeom>
            <a:avLst/>
            <a:gdLst>
              <a:gd name="connsiteX0" fmla="*/ 0 w 3642980"/>
              <a:gd name="connsiteY0" fmla="*/ 0 h 3906000"/>
              <a:gd name="connsiteX1" fmla="*/ 3642980 w 3642980"/>
              <a:gd name="connsiteY1" fmla="*/ 0 h 3906000"/>
              <a:gd name="connsiteX2" fmla="*/ 3606231 w 3642980"/>
              <a:gd name="connsiteY2" fmla="*/ 93203 h 3906000"/>
              <a:gd name="connsiteX3" fmla="*/ 3236400 w 3642980"/>
              <a:gd name="connsiteY3" fmla="*/ 2188799 h 3906000"/>
              <a:gd name="connsiteX4" fmla="*/ 3428281 w 3642980"/>
              <a:gd name="connsiteY4" fmla="*/ 3711985 h 3906000"/>
              <a:gd name="connsiteX5" fmla="*/ 3483375 w 3642980"/>
              <a:gd name="connsiteY5" fmla="*/ 3906000 h 3906000"/>
              <a:gd name="connsiteX6" fmla="*/ 0 w 3642980"/>
              <a:gd name="connsiteY6" fmla="*/ 3906000 h 39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42980" h="3906000">
                <a:moveTo>
                  <a:pt x="0" y="0"/>
                </a:moveTo>
                <a:lnTo>
                  <a:pt x="3642980" y="0"/>
                </a:lnTo>
                <a:lnTo>
                  <a:pt x="3606231" y="93203"/>
                </a:lnTo>
                <a:cubicBezTo>
                  <a:pt x="3366975" y="746643"/>
                  <a:pt x="3236400" y="1452472"/>
                  <a:pt x="3236400" y="2188799"/>
                </a:cubicBezTo>
                <a:cubicBezTo>
                  <a:pt x="3236400" y="2714747"/>
                  <a:pt x="3303020" y="3225135"/>
                  <a:pt x="3428281" y="3711985"/>
                </a:cubicBezTo>
                <a:lnTo>
                  <a:pt x="3483375" y="3906000"/>
                </a:lnTo>
                <a:lnTo>
                  <a:pt x="0" y="390600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3EDF7B2-2A6E-5C46-B91F-98360F96076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2698230" y="1486739"/>
            <a:ext cx="8996969" cy="3906000"/>
          </a:xfrm>
          <a:custGeom>
            <a:avLst/>
            <a:gdLst>
              <a:gd name="connsiteX0" fmla="*/ 0 w 8996969"/>
              <a:gd name="connsiteY0" fmla="*/ 0 h 3906000"/>
              <a:gd name="connsiteX1" fmla="*/ 8996969 w 8996969"/>
              <a:gd name="connsiteY1" fmla="*/ 0 h 3906000"/>
              <a:gd name="connsiteX2" fmla="*/ 8996969 w 8996969"/>
              <a:gd name="connsiteY2" fmla="*/ 3906000 h 3906000"/>
              <a:gd name="connsiteX3" fmla="*/ 1281928 w 8996969"/>
              <a:gd name="connsiteY3" fmla="*/ 3906000 h 3906000"/>
              <a:gd name="connsiteX4" fmla="*/ 1226851 w 8996969"/>
              <a:gd name="connsiteY4" fmla="*/ 3712047 h 3906000"/>
              <a:gd name="connsiteX5" fmla="*/ 1034970 w 8996969"/>
              <a:gd name="connsiteY5" fmla="*/ 2188861 h 3906000"/>
              <a:gd name="connsiteX6" fmla="*/ 1404801 w 8996969"/>
              <a:gd name="connsiteY6" fmla="*/ 93265 h 3906000"/>
              <a:gd name="connsiteX7" fmla="*/ 1441550 w 8996969"/>
              <a:gd name="connsiteY7" fmla="*/ 62 h 3906000"/>
              <a:gd name="connsiteX8" fmla="*/ 0 w 8996969"/>
              <a:gd name="connsiteY8" fmla="*/ 62 h 39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96969" h="3906000">
                <a:moveTo>
                  <a:pt x="0" y="0"/>
                </a:moveTo>
                <a:lnTo>
                  <a:pt x="8996969" y="0"/>
                </a:lnTo>
                <a:lnTo>
                  <a:pt x="8996969" y="3906000"/>
                </a:lnTo>
                <a:lnTo>
                  <a:pt x="1281928" y="3906000"/>
                </a:lnTo>
                <a:lnTo>
                  <a:pt x="1226851" y="3712047"/>
                </a:lnTo>
                <a:cubicBezTo>
                  <a:pt x="1101590" y="3225197"/>
                  <a:pt x="1034970" y="2714809"/>
                  <a:pt x="1034970" y="2188861"/>
                </a:cubicBezTo>
                <a:cubicBezTo>
                  <a:pt x="1034970" y="1452534"/>
                  <a:pt x="1165545" y="746705"/>
                  <a:pt x="1404801" y="93265"/>
                </a:cubicBezTo>
                <a:lnTo>
                  <a:pt x="1441550" y="62"/>
                </a:lnTo>
                <a:lnTo>
                  <a:pt x="0" y="62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9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ext - opt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6344D8-FE94-E445-99F1-4441047C185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6800" y="5550736"/>
            <a:ext cx="3236400" cy="295291"/>
          </a:xfrm>
        </p:spPr>
        <p:txBody>
          <a:bodyPr numCol="1">
            <a:noAutofit/>
          </a:bodyPr>
          <a:lstStyle>
            <a:lvl1pPr marL="0" indent="0">
              <a:spcAft>
                <a:spcPts val="1800"/>
              </a:spcAft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200" i="0" u="none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6E9DB81-3944-E146-A14B-356D1E30D9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714801" y="5550736"/>
            <a:ext cx="3980398" cy="295291"/>
          </a:xfrm>
        </p:spPr>
        <p:txBody>
          <a:bodyPr numCol="1">
            <a:noAutofit/>
          </a:bodyPr>
          <a:lstStyle>
            <a:lvl1pPr marL="0" indent="0">
              <a:spcAft>
                <a:spcPts val="1800"/>
              </a:spcAft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200" i="0" u="none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9DE4C68-135D-334F-99A5-7E4E95F0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AF381FC7-F611-9C42-823F-D22EE5A4A12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96800" y="1486738"/>
            <a:ext cx="8114038" cy="3906000"/>
          </a:xfrm>
          <a:custGeom>
            <a:avLst/>
            <a:gdLst>
              <a:gd name="connsiteX0" fmla="*/ 0 w 8114038"/>
              <a:gd name="connsiteY0" fmla="*/ 0 h 3906000"/>
              <a:gd name="connsiteX1" fmla="*/ 8114038 w 8114038"/>
              <a:gd name="connsiteY1" fmla="*/ 0 h 3906000"/>
              <a:gd name="connsiteX2" fmla="*/ 8114038 w 8114038"/>
              <a:gd name="connsiteY2" fmla="*/ 63 h 3906000"/>
              <a:gd name="connsiteX3" fmla="*/ 7376180 w 8114038"/>
              <a:gd name="connsiteY3" fmla="*/ 63 h 3906000"/>
              <a:gd name="connsiteX4" fmla="*/ 7339431 w 8114038"/>
              <a:gd name="connsiteY4" fmla="*/ 93266 h 3906000"/>
              <a:gd name="connsiteX5" fmla="*/ 6969601 w 8114038"/>
              <a:gd name="connsiteY5" fmla="*/ 2188862 h 3906000"/>
              <a:gd name="connsiteX6" fmla="*/ 7161481 w 8114038"/>
              <a:gd name="connsiteY6" fmla="*/ 3712048 h 3906000"/>
              <a:gd name="connsiteX7" fmla="*/ 7216557 w 8114038"/>
              <a:gd name="connsiteY7" fmla="*/ 3906000 h 3906000"/>
              <a:gd name="connsiteX8" fmla="*/ 0 w 8114038"/>
              <a:gd name="connsiteY8" fmla="*/ 3906000 h 39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14038" h="3906000">
                <a:moveTo>
                  <a:pt x="0" y="0"/>
                </a:moveTo>
                <a:lnTo>
                  <a:pt x="8114038" y="0"/>
                </a:lnTo>
                <a:lnTo>
                  <a:pt x="8114038" y="63"/>
                </a:lnTo>
                <a:lnTo>
                  <a:pt x="7376180" y="63"/>
                </a:lnTo>
                <a:lnTo>
                  <a:pt x="7339431" y="93266"/>
                </a:lnTo>
                <a:cubicBezTo>
                  <a:pt x="7100175" y="746706"/>
                  <a:pt x="6969601" y="1452535"/>
                  <a:pt x="6969601" y="2188862"/>
                </a:cubicBezTo>
                <a:cubicBezTo>
                  <a:pt x="6969601" y="2714810"/>
                  <a:pt x="7036220" y="3225198"/>
                  <a:pt x="7161481" y="3712048"/>
                </a:cubicBezTo>
                <a:lnTo>
                  <a:pt x="7216557" y="3906000"/>
                </a:lnTo>
                <a:lnTo>
                  <a:pt x="0" y="390600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8355EFA7-E7F5-1343-A480-F858246848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66401" y="1486801"/>
            <a:ext cx="4228798" cy="3906000"/>
          </a:xfrm>
          <a:custGeom>
            <a:avLst/>
            <a:gdLst>
              <a:gd name="connsiteX0" fmla="*/ 406579 w 4228798"/>
              <a:gd name="connsiteY0" fmla="*/ 0 h 3906000"/>
              <a:gd name="connsiteX1" fmla="*/ 4228798 w 4228798"/>
              <a:gd name="connsiteY1" fmla="*/ 0 h 3906000"/>
              <a:gd name="connsiteX2" fmla="*/ 4228798 w 4228798"/>
              <a:gd name="connsiteY2" fmla="*/ 3906000 h 3906000"/>
              <a:gd name="connsiteX3" fmla="*/ 246974 w 4228798"/>
              <a:gd name="connsiteY3" fmla="*/ 3906000 h 3906000"/>
              <a:gd name="connsiteX4" fmla="*/ 191880 w 4228798"/>
              <a:gd name="connsiteY4" fmla="*/ 3711985 h 3906000"/>
              <a:gd name="connsiteX5" fmla="*/ 0 w 4228798"/>
              <a:gd name="connsiteY5" fmla="*/ 2188799 h 3906000"/>
              <a:gd name="connsiteX6" fmla="*/ 369830 w 4228798"/>
              <a:gd name="connsiteY6" fmla="*/ 93203 h 39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8798" h="3906000">
                <a:moveTo>
                  <a:pt x="406579" y="0"/>
                </a:moveTo>
                <a:lnTo>
                  <a:pt x="4228798" y="0"/>
                </a:lnTo>
                <a:lnTo>
                  <a:pt x="4228798" y="3906000"/>
                </a:lnTo>
                <a:lnTo>
                  <a:pt x="246974" y="3906000"/>
                </a:lnTo>
                <a:lnTo>
                  <a:pt x="191880" y="3711985"/>
                </a:lnTo>
                <a:cubicBezTo>
                  <a:pt x="66619" y="3225135"/>
                  <a:pt x="0" y="2714747"/>
                  <a:pt x="0" y="2188799"/>
                </a:cubicBezTo>
                <a:cubicBezTo>
                  <a:pt x="0" y="1452472"/>
                  <a:pt x="130574" y="746643"/>
                  <a:pt x="369830" y="93203"/>
                </a:cubicBez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 lIns="90000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8095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ext - opt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E500B60-FFC6-164C-911A-5C954632940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96800" y="1486801"/>
            <a:ext cx="3642980" cy="3906000"/>
          </a:xfrm>
          <a:custGeom>
            <a:avLst/>
            <a:gdLst>
              <a:gd name="connsiteX0" fmla="*/ 0 w 3642980"/>
              <a:gd name="connsiteY0" fmla="*/ 0 h 3906000"/>
              <a:gd name="connsiteX1" fmla="*/ 3642980 w 3642980"/>
              <a:gd name="connsiteY1" fmla="*/ 0 h 3906000"/>
              <a:gd name="connsiteX2" fmla="*/ 3606231 w 3642980"/>
              <a:gd name="connsiteY2" fmla="*/ 93203 h 3906000"/>
              <a:gd name="connsiteX3" fmla="*/ 3236400 w 3642980"/>
              <a:gd name="connsiteY3" fmla="*/ 2188799 h 3906000"/>
              <a:gd name="connsiteX4" fmla="*/ 3428281 w 3642980"/>
              <a:gd name="connsiteY4" fmla="*/ 3711985 h 3906000"/>
              <a:gd name="connsiteX5" fmla="*/ 3483375 w 3642980"/>
              <a:gd name="connsiteY5" fmla="*/ 3906000 h 3906000"/>
              <a:gd name="connsiteX6" fmla="*/ 0 w 3642980"/>
              <a:gd name="connsiteY6" fmla="*/ 3906000 h 39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42980" h="3906000">
                <a:moveTo>
                  <a:pt x="0" y="0"/>
                </a:moveTo>
                <a:lnTo>
                  <a:pt x="3642980" y="0"/>
                </a:lnTo>
                <a:lnTo>
                  <a:pt x="3606231" y="93203"/>
                </a:lnTo>
                <a:cubicBezTo>
                  <a:pt x="3366975" y="746643"/>
                  <a:pt x="3236400" y="1452472"/>
                  <a:pt x="3236400" y="2188799"/>
                </a:cubicBezTo>
                <a:cubicBezTo>
                  <a:pt x="3236400" y="2714747"/>
                  <a:pt x="3303020" y="3225135"/>
                  <a:pt x="3428281" y="3711985"/>
                </a:cubicBezTo>
                <a:lnTo>
                  <a:pt x="3483375" y="3906000"/>
                </a:lnTo>
                <a:lnTo>
                  <a:pt x="0" y="3906000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6344D8-FE94-E445-99F1-4441047C185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6800" y="5550736"/>
            <a:ext cx="3236400" cy="295291"/>
          </a:xfrm>
        </p:spPr>
        <p:txBody>
          <a:bodyPr numCol="1">
            <a:noAutofit/>
          </a:bodyPr>
          <a:lstStyle>
            <a:lvl1pPr marL="0" indent="0">
              <a:spcAft>
                <a:spcPts val="1800"/>
              </a:spcAft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200" i="0" u="none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A32E743-B829-8344-9955-5F0C02DAC0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66401" y="1486801"/>
            <a:ext cx="4228798" cy="3906000"/>
          </a:xfrm>
          <a:custGeom>
            <a:avLst/>
            <a:gdLst>
              <a:gd name="connsiteX0" fmla="*/ 406579 w 4228798"/>
              <a:gd name="connsiteY0" fmla="*/ 0 h 3906000"/>
              <a:gd name="connsiteX1" fmla="*/ 4228798 w 4228798"/>
              <a:gd name="connsiteY1" fmla="*/ 0 h 3906000"/>
              <a:gd name="connsiteX2" fmla="*/ 4228798 w 4228798"/>
              <a:gd name="connsiteY2" fmla="*/ 3906000 h 3906000"/>
              <a:gd name="connsiteX3" fmla="*/ 246974 w 4228798"/>
              <a:gd name="connsiteY3" fmla="*/ 3906000 h 3906000"/>
              <a:gd name="connsiteX4" fmla="*/ 191880 w 4228798"/>
              <a:gd name="connsiteY4" fmla="*/ 3711985 h 3906000"/>
              <a:gd name="connsiteX5" fmla="*/ 0 w 4228798"/>
              <a:gd name="connsiteY5" fmla="*/ 2188799 h 3906000"/>
              <a:gd name="connsiteX6" fmla="*/ 369830 w 4228798"/>
              <a:gd name="connsiteY6" fmla="*/ 93203 h 39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8798" h="3906000">
                <a:moveTo>
                  <a:pt x="406579" y="0"/>
                </a:moveTo>
                <a:lnTo>
                  <a:pt x="4228798" y="0"/>
                </a:lnTo>
                <a:lnTo>
                  <a:pt x="4228798" y="3906000"/>
                </a:lnTo>
                <a:lnTo>
                  <a:pt x="246974" y="3906000"/>
                </a:lnTo>
                <a:lnTo>
                  <a:pt x="191880" y="3711985"/>
                </a:lnTo>
                <a:cubicBezTo>
                  <a:pt x="66619" y="3225135"/>
                  <a:pt x="0" y="2714747"/>
                  <a:pt x="0" y="2188799"/>
                </a:cubicBezTo>
                <a:cubicBezTo>
                  <a:pt x="0" y="1452472"/>
                  <a:pt x="130574" y="746643"/>
                  <a:pt x="369830" y="93203"/>
                </a:cubicBez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 lIns="90000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6E9DB81-3944-E146-A14B-356D1E30D9B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714801" y="5550736"/>
            <a:ext cx="3980398" cy="295291"/>
          </a:xfrm>
        </p:spPr>
        <p:txBody>
          <a:bodyPr numCol="1">
            <a:noAutofit/>
          </a:bodyPr>
          <a:lstStyle>
            <a:lvl1pPr marL="0" indent="0">
              <a:spcAft>
                <a:spcPts val="1800"/>
              </a:spcAft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200" i="0" u="none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6D4B509F-2B44-D94A-AD98-D560A0B725A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733200" y="1486801"/>
            <a:ext cx="4139780" cy="3906000"/>
          </a:xfrm>
          <a:custGeom>
            <a:avLst/>
            <a:gdLst>
              <a:gd name="connsiteX0" fmla="*/ 406580 w 4139780"/>
              <a:gd name="connsiteY0" fmla="*/ 0 h 3906000"/>
              <a:gd name="connsiteX1" fmla="*/ 4139780 w 4139780"/>
              <a:gd name="connsiteY1" fmla="*/ 0 h 3906000"/>
              <a:gd name="connsiteX2" fmla="*/ 4103031 w 4139780"/>
              <a:gd name="connsiteY2" fmla="*/ 93203 h 3906000"/>
              <a:gd name="connsiteX3" fmla="*/ 3733200 w 4139780"/>
              <a:gd name="connsiteY3" fmla="*/ 2188799 h 3906000"/>
              <a:gd name="connsiteX4" fmla="*/ 3925081 w 4139780"/>
              <a:gd name="connsiteY4" fmla="*/ 3711985 h 3906000"/>
              <a:gd name="connsiteX5" fmla="*/ 3980175 w 4139780"/>
              <a:gd name="connsiteY5" fmla="*/ 3906000 h 3906000"/>
              <a:gd name="connsiteX6" fmla="*/ 246975 w 4139780"/>
              <a:gd name="connsiteY6" fmla="*/ 3906000 h 3906000"/>
              <a:gd name="connsiteX7" fmla="*/ 191881 w 4139780"/>
              <a:gd name="connsiteY7" fmla="*/ 3711985 h 3906000"/>
              <a:gd name="connsiteX8" fmla="*/ 0 w 4139780"/>
              <a:gd name="connsiteY8" fmla="*/ 2188799 h 3906000"/>
              <a:gd name="connsiteX9" fmla="*/ 369831 w 4139780"/>
              <a:gd name="connsiteY9" fmla="*/ 93203 h 39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39780" h="3906000">
                <a:moveTo>
                  <a:pt x="406580" y="0"/>
                </a:moveTo>
                <a:lnTo>
                  <a:pt x="4139780" y="0"/>
                </a:lnTo>
                <a:lnTo>
                  <a:pt x="4103031" y="93203"/>
                </a:lnTo>
                <a:cubicBezTo>
                  <a:pt x="3863775" y="746643"/>
                  <a:pt x="3733200" y="1452472"/>
                  <a:pt x="3733200" y="2188799"/>
                </a:cubicBezTo>
                <a:cubicBezTo>
                  <a:pt x="3733200" y="2714747"/>
                  <a:pt x="3799820" y="3225135"/>
                  <a:pt x="3925081" y="3711985"/>
                </a:cubicBezTo>
                <a:lnTo>
                  <a:pt x="3980175" y="3906000"/>
                </a:lnTo>
                <a:lnTo>
                  <a:pt x="246975" y="3906000"/>
                </a:lnTo>
                <a:lnTo>
                  <a:pt x="191881" y="3711985"/>
                </a:lnTo>
                <a:cubicBezTo>
                  <a:pt x="66620" y="3225135"/>
                  <a:pt x="0" y="2714747"/>
                  <a:pt x="0" y="2188799"/>
                </a:cubicBezTo>
                <a:cubicBezTo>
                  <a:pt x="0" y="1452472"/>
                  <a:pt x="130575" y="746643"/>
                  <a:pt x="369831" y="93203"/>
                </a:cubicBez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43291AA-1C71-B549-8637-6F586FC7888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981600" y="5550736"/>
            <a:ext cx="3484801" cy="295291"/>
          </a:xfrm>
        </p:spPr>
        <p:txBody>
          <a:bodyPr numCol="1">
            <a:noAutofit/>
          </a:bodyPr>
          <a:lstStyle>
            <a:lvl1pPr marL="0" indent="0">
              <a:spcAft>
                <a:spcPts val="1800"/>
              </a:spcAft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200" i="0" u="none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9DE4C68-135D-334F-99A5-7E4E95F0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20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page - op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B66069A-F642-4241-9CCB-434C2C72344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7202" y="0"/>
            <a:ext cx="6094799" cy="6858000"/>
          </a:xfrm>
          <a:custGeom>
            <a:avLst/>
            <a:gdLst>
              <a:gd name="connsiteX0" fmla="*/ 1056070 w 6094799"/>
              <a:gd name="connsiteY0" fmla="*/ 0 h 6858000"/>
              <a:gd name="connsiteX1" fmla="*/ 6094799 w 6094799"/>
              <a:gd name="connsiteY1" fmla="*/ 0 h 6858000"/>
              <a:gd name="connsiteX2" fmla="*/ 6094799 w 6094799"/>
              <a:gd name="connsiteY2" fmla="*/ 6858000 h 6858000"/>
              <a:gd name="connsiteX3" fmla="*/ 1056070 w 6094799"/>
              <a:gd name="connsiteY3" fmla="*/ 6858000 h 6858000"/>
              <a:gd name="connsiteX4" fmla="*/ 1040896 w 6094799"/>
              <a:gd name="connsiteY4" fmla="*/ 6836661 h 6858000"/>
              <a:gd name="connsiteX5" fmla="*/ 0 w 6094799"/>
              <a:gd name="connsiteY5" fmla="*/ 3429000 h 6858000"/>
              <a:gd name="connsiteX6" fmla="*/ 1040896 w 6094799"/>
              <a:gd name="connsiteY6" fmla="*/ 213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4799" h="6858000">
                <a:moveTo>
                  <a:pt x="1056070" y="0"/>
                </a:moveTo>
                <a:lnTo>
                  <a:pt x="6094799" y="0"/>
                </a:lnTo>
                <a:lnTo>
                  <a:pt x="6094799" y="6858000"/>
                </a:lnTo>
                <a:lnTo>
                  <a:pt x="1056070" y="6858000"/>
                </a:lnTo>
                <a:lnTo>
                  <a:pt x="1040896" y="6836661"/>
                </a:lnTo>
                <a:cubicBezTo>
                  <a:pt x="383728" y="5863924"/>
                  <a:pt x="0" y="4691275"/>
                  <a:pt x="0" y="3429000"/>
                </a:cubicBezTo>
                <a:cubicBezTo>
                  <a:pt x="0" y="2166726"/>
                  <a:pt x="383728" y="994076"/>
                  <a:pt x="1040896" y="21340"/>
                </a:cubicBezTo>
                <a:close/>
              </a:path>
            </a:pathLst>
          </a:custGeom>
          <a:noFill/>
          <a:ln>
            <a:noFill/>
          </a:ln>
        </p:spPr>
        <p:txBody>
          <a:bodyPr wrap="square">
            <a:noAutofit/>
          </a:bodyPr>
          <a:lstStyle>
            <a:lvl1pPr algn="l"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C4A9306-5DA3-144E-A910-7E2DA2D5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B163D-95B4-4A4E-9B8E-1B66D56E34C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00975" y="1587498"/>
            <a:ext cx="4114800" cy="3993493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/>
            </a:lvl1pPr>
            <a:lvl2pPr marL="457200" indent="0">
              <a:lnSpc>
                <a:spcPct val="100000"/>
              </a:lnSpc>
              <a:buNone/>
              <a:defRPr/>
            </a:lvl2pPr>
            <a:lvl3pPr marL="914400" indent="0">
              <a:lnSpc>
                <a:spcPct val="100000"/>
              </a:lnSpc>
              <a:buNone/>
              <a:defRPr/>
            </a:lvl3pPr>
            <a:lvl4pPr marL="1371600" indent="0">
              <a:lnSpc>
                <a:spcPct val="100000"/>
              </a:lnSpc>
              <a:buNone/>
              <a:defRPr/>
            </a:lvl4pPr>
            <a:lvl5pPr marL="18288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0380D9-8216-5845-8BF1-8B754023D5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999" y="5868000"/>
            <a:ext cx="2883001" cy="9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59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page - opt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B66069A-F642-4241-9CCB-434C2C72344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7202" y="0"/>
            <a:ext cx="6094799" cy="6858000"/>
          </a:xfrm>
          <a:custGeom>
            <a:avLst/>
            <a:gdLst>
              <a:gd name="connsiteX0" fmla="*/ 1056070 w 6094799"/>
              <a:gd name="connsiteY0" fmla="*/ 0 h 6858000"/>
              <a:gd name="connsiteX1" fmla="*/ 6094799 w 6094799"/>
              <a:gd name="connsiteY1" fmla="*/ 0 h 6858000"/>
              <a:gd name="connsiteX2" fmla="*/ 6094799 w 6094799"/>
              <a:gd name="connsiteY2" fmla="*/ 6858000 h 6858000"/>
              <a:gd name="connsiteX3" fmla="*/ 1056070 w 6094799"/>
              <a:gd name="connsiteY3" fmla="*/ 6858000 h 6858000"/>
              <a:gd name="connsiteX4" fmla="*/ 1040896 w 6094799"/>
              <a:gd name="connsiteY4" fmla="*/ 6836661 h 6858000"/>
              <a:gd name="connsiteX5" fmla="*/ 0 w 6094799"/>
              <a:gd name="connsiteY5" fmla="*/ 3429000 h 6858000"/>
              <a:gd name="connsiteX6" fmla="*/ 1040896 w 6094799"/>
              <a:gd name="connsiteY6" fmla="*/ 213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4799" h="6858000">
                <a:moveTo>
                  <a:pt x="1056070" y="0"/>
                </a:moveTo>
                <a:lnTo>
                  <a:pt x="6094799" y="0"/>
                </a:lnTo>
                <a:lnTo>
                  <a:pt x="6094799" y="6858000"/>
                </a:lnTo>
                <a:lnTo>
                  <a:pt x="1056070" y="6858000"/>
                </a:lnTo>
                <a:lnTo>
                  <a:pt x="1040896" y="6836661"/>
                </a:lnTo>
                <a:cubicBezTo>
                  <a:pt x="383728" y="5863924"/>
                  <a:pt x="0" y="4691275"/>
                  <a:pt x="0" y="3429000"/>
                </a:cubicBezTo>
                <a:cubicBezTo>
                  <a:pt x="0" y="2166726"/>
                  <a:pt x="383728" y="994076"/>
                  <a:pt x="1040896" y="21340"/>
                </a:cubicBezTo>
                <a:close/>
              </a:path>
            </a:pathLst>
          </a:custGeom>
          <a:noFill/>
          <a:ln>
            <a:noFill/>
          </a:ln>
        </p:spPr>
        <p:txBody>
          <a:bodyPr wrap="square">
            <a:noAutofit/>
          </a:bodyPr>
          <a:lstStyle>
            <a:lvl1pPr algn="l"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B163D-95B4-4A4E-9B8E-1B66D56E34C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00975" y="1587498"/>
            <a:ext cx="4114800" cy="3993493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2pPr>
            <a:lvl3pPr marL="91440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3pPr>
            <a:lvl4pPr marL="137160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4pPr>
            <a:lvl5pPr marL="1828800" indent="0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50AA72-416D-4A43-817C-67E907D6B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F25764-77E8-9447-93EF-ABDAAC8839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400" y="5867794"/>
            <a:ext cx="2883600" cy="99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75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page - opt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8B7A1C6D-8F8A-1C4B-BE9E-66547C9A6B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152070" cy="6858000"/>
          </a:xfrm>
          <a:custGeom>
            <a:avLst/>
            <a:gdLst>
              <a:gd name="connsiteX0" fmla="*/ 0 w 7152070"/>
              <a:gd name="connsiteY0" fmla="*/ 0 h 6858000"/>
              <a:gd name="connsiteX1" fmla="*/ 7152070 w 7152070"/>
              <a:gd name="connsiteY1" fmla="*/ 0 h 6858000"/>
              <a:gd name="connsiteX2" fmla="*/ 7136896 w 7152070"/>
              <a:gd name="connsiteY2" fmla="*/ 21340 h 6858000"/>
              <a:gd name="connsiteX3" fmla="*/ 6096000 w 7152070"/>
              <a:gd name="connsiteY3" fmla="*/ 3429000 h 6858000"/>
              <a:gd name="connsiteX4" fmla="*/ 7136896 w 7152070"/>
              <a:gd name="connsiteY4" fmla="*/ 6836661 h 6858000"/>
              <a:gd name="connsiteX5" fmla="*/ 7152070 w 7152070"/>
              <a:gd name="connsiteY5" fmla="*/ 6858000 h 6858000"/>
              <a:gd name="connsiteX6" fmla="*/ 0 w 71520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52070" h="6858000">
                <a:moveTo>
                  <a:pt x="0" y="0"/>
                </a:moveTo>
                <a:lnTo>
                  <a:pt x="7152070" y="0"/>
                </a:lnTo>
                <a:lnTo>
                  <a:pt x="7136896" y="21340"/>
                </a:lnTo>
                <a:cubicBezTo>
                  <a:pt x="6479728" y="994076"/>
                  <a:pt x="6096000" y="2166726"/>
                  <a:pt x="6096000" y="3429000"/>
                </a:cubicBezTo>
                <a:cubicBezTo>
                  <a:pt x="6096000" y="4691275"/>
                  <a:pt x="6479728" y="5863924"/>
                  <a:pt x="7136896" y="6836661"/>
                </a:cubicBezTo>
                <a:lnTo>
                  <a:pt x="7152070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8F44B10F-F2BA-7D47-BB7A-0AF7C1E0B063}"/>
              </a:ext>
            </a:extLst>
          </p:cNvPr>
          <p:cNvSpPr/>
          <p:nvPr userDrawn="1"/>
        </p:nvSpPr>
        <p:spPr>
          <a:xfrm>
            <a:off x="6097200" y="0"/>
            <a:ext cx="6094800" cy="6858000"/>
          </a:xfrm>
          <a:custGeom>
            <a:avLst/>
            <a:gdLst>
              <a:gd name="connsiteX0" fmla="*/ 1056071 w 6094800"/>
              <a:gd name="connsiteY0" fmla="*/ 0 h 6858000"/>
              <a:gd name="connsiteX1" fmla="*/ 6094800 w 6094800"/>
              <a:gd name="connsiteY1" fmla="*/ 0 h 6858000"/>
              <a:gd name="connsiteX2" fmla="*/ 6094800 w 6094800"/>
              <a:gd name="connsiteY2" fmla="*/ 6858000 h 6858000"/>
              <a:gd name="connsiteX3" fmla="*/ 1056071 w 6094800"/>
              <a:gd name="connsiteY3" fmla="*/ 6858000 h 6858000"/>
              <a:gd name="connsiteX4" fmla="*/ 1040896 w 6094800"/>
              <a:gd name="connsiteY4" fmla="*/ 6836661 h 6858000"/>
              <a:gd name="connsiteX5" fmla="*/ 0 w 6094800"/>
              <a:gd name="connsiteY5" fmla="*/ 3429000 h 6858000"/>
              <a:gd name="connsiteX6" fmla="*/ 1040896 w 6094800"/>
              <a:gd name="connsiteY6" fmla="*/ 21339 h 6858000"/>
              <a:gd name="connsiteX7" fmla="*/ 1056071 w 6094800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4800" h="6858000">
                <a:moveTo>
                  <a:pt x="1056071" y="0"/>
                </a:moveTo>
                <a:lnTo>
                  <a:pt x="6094800" y="0"/>
                </a:lnTo>
                <a:lnTo>
                  <a:pt x="6094800" y="6858000"/>
                </a:lnTo>
                <a:lnTo>
                  <a:pt x="1056071" y="6858000"/>
                </a:lnTo>
                <a:lnTo>
                  <a:pt x="1040896" y="6836661"/>
                </a:lnTo>
                <a:cubicBezTo>
                  <a:pt x="383729" y="5863924"/>
                  <a:pt x="0" y="4691275"/>
                  <a:pt x="0" y="3429000"/>
                </a:cubicBezTo>
                <a:cubicBezTo>
                  <a:pt x="0" y="2166726"/>
                  <a:pt x="383729" y="994076"/>
                  <a:pt x="1040896" y="21339"/>
                </a:cubicBezTo>
                <a:lnTo>
                  <a:pt x="105607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BF97615-454C-7940-BB47-28DA7EC0F0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400" y="5867794"/>
            <a:ext cx="2883600" cy="990206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4C4A9306-5DA3-144E-A910-7E2DA2D5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540000" tIns="540000" rIns="360000" bIns="540000">
            <a:normAutofit/>
          </a:bodyPr>
          <a:lstStyle>
            <a:lvl1pPr>
              <a:lnSpc>
                <a:spcPct val="100000"/>
              </a:lnSpc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17E5C9-6255-844F-878F-9F40845D90B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381198" y="1587498"/>
            <a:ext cx="4114799" cy="3994152"/>
          </a:xfr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2pPr marL="45720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2pPr>
            <a:lvl3pPr marL="91440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3pPr>
            <a:lvl4pPr marL="137160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4pPr>
            <a:lvl5pPr marL="182880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43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page - opt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8B7A1C6D-8F8A-1C4B-BE9E-66547C9A6B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152070" cy="6858000"/>
          </a:xfrm>
          <a:custGeom>
            <a:avLst/>
            <a:gdLst>
              <a:gd name="connsiteX0" fmla="*/ 0 w 7152070"/>
              <a:gd name="connsiteY0" fmla="*/ 0 h 6858000"/>
              <a:gd name="connsiteX1" fmla="*/ 7152070 w 7152070"/>
              <a:gd name="connsiteY1" fmla="*/ 0 h 6858000"/>
              <a:gd name="connsiteX2" fmla="*/ 7136896 w 7152070"/>
              <a:gd name="connsiteY2" fmla="*/ 21340 h 6858000"/>
              <a:gd name="connsiteX3" fmla="*/ 6096000 w 7152070"/>
              <a:gd name="connsiteY3" fmla="*/ 3429000 h 6858000"/>
              <a:gd name="connsiteX4" fmla="*/ 7136896 w 7152070"/>
              <a:gd name="connsiteY4" fmla="*/ 6836661 h 6858000"/>
              <a:gd name="connsiteX5" fmla="*/ 7152070 w 7152070"/>
              <a:gd name="connsiteY5" fmla="*/ 6858000 h 6858000"/>
              <a:gd name="connsiteX6" fmla="*/ 0 w 71520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52070" h="6858000">
                <a:moveTo>
                  <a:pt x="0" y="0"/>
                </a:moveTo>
                <a:lnTo>
                  <a:pt x="7152070" y="0"/>
                </a:lnTo>
                <a:lnTo>
                  <a:pt x="7136896" y="21340"/>
                </a:lnTo>
                <a:cubicBezTo>
                  <a:pt x="6479728" y="994076"/>
                  <a:pt x="6096000" y="2166726"/>
                  <a:pt x="6096000" y="3429000"/>
                </a:cubicBezTo>
                <a:cubicBezTo>
                  <a:pt x="6096000" y="4691275"/>
                  <a:pt x="6479728" y="5863924"/>
                  <a:pt x="7136896" y="6836661"/>
                </a:cubicBezTo>
                <a:lnTo>
                  <a:pt x="7152070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C4A9306-5DA3-144E-A910-7E2DA2D5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540000" tIns="540000" rIns="360000" bIns="540000">
            <a:normAutofit/>
          </a:bodyPr>
          <a:lstStyle>
            <a:lvl1pPr>
              <a:lnSpc>
                <a:spcPct val="10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17E5C9-6255-844F-878F-9F40845D90B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381198" y="1587498"/>
            <a:ext cx="4114799" cy="3994152"/>
          </a:xfr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1pPr>
            <a:lvl2pPr marL="457200" indent="0" algn="l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2pPr>
            <a:lvl3pPr marL="914400" indent="0" algn="l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3pPr>
            <a:lvl4pPr marL="1371600" indent="0" algn="l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4pPr>
            <a:lvl5pPr marL="1828800" indent="0" algn="l">
              <a:lnSpc>
                <a:spcPct val="100000"/>
              </a:lnSpc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1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p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3DB3E-91BC-E84A-9D2F-B28D6931B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lnSpc>
                <a:spcPct val="10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DC694A-1BB2-2649-B76A-1D1580A75B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6801" y="1486800"/>
            <a:ext cx="11198398" cy="4876422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/>
            </a:lvl1pPr>
            <a:lvl2pPr marL="457200" indent="0">
              <a:lnSpc>
                <a:spcPct val="100000"/>
              </a:lnSpc>
              <a:buNone/>
              <a:defRPr/>
            </a:lvl2pPr>
            <a:lvl3pPr marL="914400" indent="0">
              <a:lnSpc>
                <a:spcPct val="100000"/>
              </a:lnSpc>
              <a:buNone/>
              <a:defRPr/>
            </a:lvl3pPr>
            <a:lvl4pPr marL="1371600" indent="0">
              <a:lnSpc>
                <a:spcPct val="100000"/>
              </a:lnSpc>
              <a:buNone/>
              <a:defRPr/>
            </a:lvl4pPr>
            <a:lvl5pPr marL="18288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796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page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D364-F7A6-504C-B6DF-817158FF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F663EF-4FDF-B047-832E-55B74ACBBE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999" y="5868000"/>
            <a:ext cx="2883001" cy="990000"/>
          </a:xfrm>
          <a:prstGeom prst="rect">
            <a:avLst/>
          </a:prstGeom>
        </p:spPr>
      </p:pic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297538B2-2B4B-D048-8890-432F99A7ADA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6801" y="1486800"/>
            <a:ext cx="11198398" cy="4876422"/>
          </a:xfrm>
        </p:spPr>
        <p:txBody>
          <a:bodyPr numCol="2" spcCol="540000"/>
          <a:lstStyle>
            <a:lvl1pPr marL="0" indent="0" algn="l">
              <a:lnSpc>
                <a:spcPct val="100000"/>
              </a:lnSpc>
              <a:buNone/>
              <a:defRPr/>
            </a:lvl1pPr>
            <a:lvl2pPr marL="457200" indent="0" algn="l">
              <a:lnSpc>
                <a:spcPct val="100000"/>
              </a:lnSpc>
              <a:buNone/>
              <a:defRPr/>
            </a:lvl2pPr>
            <a:lvl3pPr marL="914400" indent="0" algn="l">
              <a:lnSpc>
                <a:spcPct val="100000"/>
              </a:lnSpc>
              <a:buNone/>
              <a:defRPr/>
            </a:lvl3pPr>
            <a:lvl4pPr marL="1371600" indent="0" algn="l">
              <a:lnSpc>
                <a:spcPct val="100000"/>
              </a:lnSpc>
              <a:buNone/>
              <a:defRPr/>
            </a:lvl4pPr>
            <a:lvl5pPr marL="1828800" indent="0" algn="l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34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21D46B4E-BD12-914E-8A5E-61310F117B2E}"/>
              </a:ext>
            </a:extLst>
          </p:cNvPr>
          <p:cNvSpPr/>
          <p:nvPr userDrawn="1"/>
        </p:nvSpPr>
        <p:spPr>
          <a:xfrm>
            <a:off x="6097200" y="0"/>
            <a:ext cx="6094800" cy="6858000"/>
          </a:xfrm>
          <a:custGeom>
            <a:avLst/>
            <a:gdLst>
              <a:gd name="connsiteX0" fmla="*/ 1056071 w 6094800"/>
              <a:gd name="connsiteY0" fmla="*/ 0 h 6858000"/>
              <a:gd name="connsiteX1" fmla="*/ 6094800 w 6094800"/>
              <a:gd name="connsiteY1" fmla="*/ 0 h 6858000"/>
              <a:gd name="connsiteX2" fmla="*/ 6094800 w 6094800"/>
              <a:gd name="connsiteY2" fmla="*/ 6858000 h 6858000"/>
              <a:gd name="connsiteX3" fmla="*/ 1056071 w 6094800"/>
              <a:gd name="connsiteY3" fmla="*/ 6858000 h 6858000"/>
              <a:gd name="connsiteX4" fmla="*/ 1040896 w 6094800"/>
              <a:gd name="connsiteY4" fmla="*/ 6836661 h 6858000"/>
              <a:gd name="connsiteX5" fmla="*/ 0 w 6094800"/>
              <a:gd name="connsiteY5" fmla="*/ 3429000 h 6858000"/>
              <a:gd name="connsiteX6" fmla="*/ 1040896 w 6094800"/>
              <a:gd name="connsiteY6" fmla="*/ 21339 h 6858000"/>
              <a:gd name="connsiteX7" fmla="*/ 1056071 w 6094800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4800" h="6858000">
                <a:moveTo>
                  <a:pt x="1056071" y="0"/>
                </a:moveTo>
                <a:lnTo>
                  <a:pt x="6094800" y="0"/>
                </a:lnTo>
                <a:lnTo>
                  <a:pt x="6094800" y="6858000"/>
                </a:lnTo>
                <a:lnTo>
                  <a:pt x="1056071" y="6858000"/>
                </a:lnTo>
                <a:lnTo>
                  <a:pt x="1040896" y="6836661"/>
                </a:lnTo>
                <a:cubicBezTo>
                  <a:pt x="383729" y="5863924"/>
                  <a:pt x="0" y="4691275"/>
                  <a:pt x="0" y="3429000"/>
                </a:cubicBezTo>
                <a:cubicBezTo>
                  <a:pt x="0" y="2166726"/>
                  <a:pt x="383729" y="994076"/>
                  <a:pt x="1040896" y="21339"/>
                </a:cubicBezTo>
                <a:lnTo>
                  <a:pt x="105607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CF7AFB-973E-2945-81C3-F65D51CF76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400" y="5867794"/>
            <a:ext cx="2883600" cy="990206"/>
          </a:xfrm>
          <a:prstGeom prst="rect">
            <a:avLst/>
          </a:prstGeom>
        </p:spPr>
      </p:pic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BC8E738E-3DDA-5B42-BF31-DD3EDD9F77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152070" cy="6858000"/>
          </a:xfrm>
          <a:custGeom>
            <a:avLst/>
            <a:gdLst>
              <a:gd name="connsiteX0" fmla="*/ 0 w 7152070"/>
              <a:gd name="connsiteY0" fmla="*/ 0 h 6858000"/>
              <a:gd name="connsiteX1" fmla="*/ 7152070 w 7152070"/>
              <a:gd name="connsiteY1" fmla="*/ 0 h 6858000"/>
              <a:gd name="connsiteX2" fmla="*/ 7136896 w 7152070"/>
              <a:gd name="connsiteY2" fmla="*/ 21340 h 6858000"/>
              <a:gd name="connsiteX3" fmla="*/ 6096000 w 7152070"/>
              <a:gd name="connsiteY3" fmla="*/ 3429000 h 6858000"/>
              <a:gd name="connsiteX4" fmla="*/ 7136896 w 7152070"/>
              <a:gd name="connsiteY4" fmla="*/ 6836661 h 6858000"/>
              <a:gd name="connsiteX5" fmla="*/ 7152070 w 7152070"/>
              <a:gd name="connsiteY5" fmla="*/ 6858000 h 6858000"/>
              <a:gd name="connsiteX6" fmla="*/ 0 w 71520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52070" h="6858000">
                <a:moveTo>
                  <a:pt x="0" y="0"/>
                </a:moveTo>
                <a:lnTo>
                  <a:pt x="7152070" y="0"/>
                </a:lnTo>
                <a:lnTo>
                  <a:pt x="7136896" y="21340"/>
                </a:lnTo>
                <a:cubicBezTo>
                  <a:pt x="6479728" y="994076"/>
                  <a:pt x="6096000" y="2166726"/>
                  <a:pt x="6096000" y="3429000"/>
                </a:cubicBezTo>
                <a:cubicBezTo>
                  <a:pt x="6096000" y="4691275"/>
                  <a:pt x="6479728" y="5863924"/>
                  <a:pt x="7136896" y="6836661"/>
                </a:cubicBezTo>
                <a:lnTo>
                  <a:pt x="7152070" y="6858000"/>
                </a:lnTo>
                <a:lnTo>
                  <a:pt x="0" y="685800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58A05E-4495-8445-92C7-91D9CCDC7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3823" y="2170818"/>
            <a:ext cx="4721375" cy="2023163"/>
          </a:xfrm>
          <a:prstGeom prst="rect">
            <a:avLst/>
          </a:prstGeom>
          <a:noFill/>
        </p:spPr>
        <p:txBody>
          <a:bodyPr vert="horz" lIns="90000" tIns="90000" rIns="90000" bIns="90000" anchor="b">
            <a:normAutofit/>
          </a:bodyPr>
          <a:lstStyle>
            <a:lvl1pPr algn="l">
              <a:lnSpc>
                <a:spcPct val="100000"/>
              </a:lnSpc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2DF14D-219A-524B-AF3B-73D029AD2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3824" y="4212238"/>
            <a:ext cx="4721374" cy="1655762"/>
          </a:xfrm>
        </p:spPr>
        <p:txBody>
          <a:bodyPr lIns="90000" tIns="90000" rIns="90000" bIns="90000"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224CBC-A2E2-EE40-9347-402E2D061293}"/>
              </a:ext>
            </a:extLst>
          </p:cNvPr>
          <p:cNvSpPr>
            <a:spLocks noChangeAspect="1"/>
          </p:cNvSpPr>
          <p:nvPr userDrawn="1"/>
        </p:nvSpPr>
        <p:spPr>
          <a:xfrm>
            <a:off x="6096000" y="-2665800"/>
            <a:ext cx="12189600" cy="121896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13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 page -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E7137-D714-CA41-9883-C5D4CC9F8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C07BD8-5972-5C44-831A-D1AE7AC54E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999" y="5868000"/>
            <a:ext cx="2883001" cy="990000"/>
          </a:xfrm>
          <a:prstGeom prst="rect">
            <a:avLst/>
          </a:prstGeom>
        </p:spPr>
      </p:pic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246DE491-D4FE-F742-8FD2-EA7AC0C6DBF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6801" y="1486800"/>
            <a:ext cx="11198398" cy="4876422"/>
          </a:xfrm>
        </p:spPr>
        <p:txBody>
          <a:bodyPr numCol="3" spcCol="540000"/>
          <a:lstStyle>
            <a:lvl1pPr marL="0" indent="0">
              <a:lnSpc>
                <a:spcPct val="100000"/>
              </a:lnSpc>
              <a:buNone/>
              <a:defRPr/>
            </a:lvl1pPr>
            <a:lvl2pPr marL="457200" indent="0">
              <a:lnSpc>
                <a:spcPct val="100000"/>
              </a:lnSpc>
              <a:buNone/>
              <a:defRPr/>
            </a:lvl2pPr>
            <a:lvl3pPr marL="914400" indent="0">
              <a:lnSpc>
                <a:spcPct val="100000"/>
              </a:lnSpc>
              <a:buNone/>
              <a:defRPr/>
            </a:lvl3pPr>
            <a:lvl4pPr marL="1371600" indent="0">
              <a:lnSpc>
                <a:spcPct val="100000"/>
              </a:lnSpc>
              <a:buNone/>
              <a:defRPr/>
            </a:lvl4pPr>
            <a:lvl5pPr marL="18288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21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46FDF7B-D123-1948-ACB2-0976BAF818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C4A9306-5DA3-144E-A910-7E2DA2D5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540000" tIns="540000" rIns="360000" bIns="540000">
            <a:normAutofit/>
          </a:bodyPr>
          <a:lstStyle>
            <a:lvl1pPr>
              <a:lnSpc>
                <a:spcPct val="100000"/>
              </a:lnSpc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809074BF-0C33-F948-B99F-36319DF0CA6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6801" y="1486800"/>
            <a:ext cx="11198398" cy="4876422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2pPr>
            <a:lvl3pPr marL="91440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3pPr>
            <a:lvl4pPr marL="137160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4pPr>
            <a:lvl5pPr marL="182880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BF97615-454C-7940-BB47-28DA7EC0F0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400" y="5867794"/>
            <a:ext cx="2883600" cy="99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7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83B31-1E79-9D44-B19F-A7413CF29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B09C828F-BDD9-854A-BD60-8BA274172F89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496799" y="1486800"/>
            <a:ext cx="11198399" cy="487642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4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83B31-1E79-9D44-B19F-A7413CF29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31EE41-AD9E-2C45-AD24-656AE92C6A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999" y="5868000"/>
            <a:ext cx="2883001" cy="990000"/>
          </a:xfrm>
          <a:prstGeom prst="rect">
            <a:avLst/>
          </a:prstGeom>
        </p:spPr>
      </p:pic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6C8EE765-C22A-7A45-8ABD-FAFE6E0BDFFF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496800" y="1486799"/>
            <a:ext cx="11198399" cy="4876421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icon to add media</a:t>
            </a:r>
          </a:p>
        </p:txBody>
      </p:sp>
    </p:spTree>
    <p:extLst>
      <p:ext uri="{BB962C8B-B14F-4D97-AF65-F5344CB8AC3E}">
        <p14:creationId xmlns:p14="http://schemas.microsoft.com/office/powerpoint/2010/main" val="40334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83B31-1E79-9D44-B19F-A7413CF29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31EE41-AD9E-2C45-AD24-656AE92C6A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999" y="5868000"/>
            <a:ext cx="2883001" cy="9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7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opt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64224CBC-A2E2-EE40-9347-402E2D061293}"/>
              </a:ext>
            </a:extLst>
          </p:cNvPr>
          <p:cNvSpPr>
            <a:spLocks noChangeAspect="1"/>
          </p:cNvSpPr>
          <p:nvPr userDrawn="1"/>
        </p:nvSpPr>
        <p:spPr>
          <a:xfrm>
            <a:off x="6096000" y="-2665800"/>
            <a:ext cx="12189600" cy="121896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BC8E738E-3DDA-5B42-BF31-DD3EDD9F77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152070" cy="6858000"/>
          </a:xfrm>
          <a:custGeom>
            <a:avLst/>
            <a:gdLst>
              <a:gd name="connsiteX0" fmla="*/ 0 w 7152070"/>
              <a:gd name="connsiteY0" fmla="*/ 0 h 6858000"/>
              <a:gd name="connsiteX1" fmla="*/ 7152070 w 7152070"/>
              <a:gd name="connsiteY1" fmla="*/ 0 h 6858000"/>
              <a:gd name="connsiteX2" fmla="*/ 7136896 w 7152070"/>
              <a:gd name="connsiteY2" fmla="*/ 21340 h 6858000"/>
              <a:gd name="connsiteX3" fmla="*/ 6096000 w 7152070"/>
              <a:gd name="connsiteY3" fmla="*/ 3429000 h 6858000"/>
              <a:gd name="connsiteX4" fmla="*/ 7136896 w 7152070"/>
              <a:gd name="connsiteY4" fmla="*/ 6836661 h 6858000"/>
              <a:gd name="connsiteX5" fmla="*/ 7152070 w 7152070"/>
              <a:gd name="connsiteY5" fmla="*/ 6858000 h 6858000"/>
              <a:gd name="connsiteX6" fmla="*/ 0 w 71520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52070" h="6858000">
                <a:moveTo>
                  <a:pt x="0" y="0"/>
                </a:moveTo>
                <a:lnTo>
                  <a:pt x="7152070" y="0"/>
                </a:lnTo>
                <a:lnTo>
                  <a:pt x="7136896" y="21340"/>
                </a:lnTo>
                <a:cubicBezTo>
                  <a:pt x="6479728" y="994076"/>
                  <a:pt x="6096000" y="2166726"/>
                  <a:pt x="6096000" y="3429000"/>
                </a:cubicBezTo>
                <a:cubicBezTo>
                  <a:pt x="6096000" y="4691275"/>
                  <a:pt x="6479728" y="5863924"/>
                  <a:pt x="7136896" y="6836661"/>
                </a:cubicBezTo>
                <a:lnTo>
                  <a:pt x="7152070" y="6858000"/>
                </a:lnTo>
                <a:lnTo>
                  <a:pt x="0" y="685800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F385FA2-C5D5-2C49-88B8-A63942BBB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3823" y="2170612"/>
            <a:ext cx="4721375" cy="2023163"/>
          </a:xfrm>
          <a:prstGeom prst="rect">
            <a:avLst/>
          </a:prstGeom>
          <a:noFill/>
        </p:spPr>
        <p:txBody>
          <a:bodyPr vert="horz" lIns="90000" tIns="90000" rIns="90000" bIns="90000" anchor="b">
            <a:norm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AF1F2CA-F2EF-0940-972E-441686DD6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3824" y="4212032"/>
            <a:ext cx="4721374" cy="1655762"/>
          </a:xfrm>
        </p:spPr>
        <p:txBody>
          <a:bodyPr lIns="90000" tIns="90000" rIns="90000" b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0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 - opt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64224CBC-A2E2-EE40-9347-402E2D061293}"/>
              </a:ext>
            </a:extLst>
          </p:cNvPr>
          <p:cNvSpPr>
            <a:spLocks noChangeAspect="1"/>
          </p:cNvSpPr>
          <p:nvPr userDrawn="1"/>
        </p:nvSpPr>
        <p:spPr>
          <a:xfrm>
            <a:off x="6096000" y="-2665800"/>
            <a:ext cx="12189600" cy="121896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BC8E738E-3DDA-5B42-BF31-DD3EDD9F77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152070" cy="6858000"/>
          </a:xfrm>
          <a:custGeom>
            <a:avLst/>
            <a:gdLst>
              <a:gd name="connsiteX0" fmla="*/ 0 w 7152070"/>
              <a:gd name="connsiteY0" fmla="*/ 0 h 6858000"/>
              <a:gd name="connsiteX1" fmla="*/ 7152070 w 7152070"/>
              <a:gd name="connsiteY1" fmla="*/ 0 h 6858000"/>
              <a:gd name="connsiteX2" fmla="*/ 7136896 w 7152070"/>
              <a:gd name="connsiteY2" fmla="*/ 21340 h 6858000"/>
              <a:gd name="connsiteX3" fmla="*/ 6096000 w 7152070"/>
              <a:gd name="connsiteY3" fmla="*/ 3429000 h 6858000"/>
              <a:gd name="connsiteX4" fmla="*/ 7136896 w 7152070"/>
              <a:gd name="connsiteY4" fmla="*/ 6836661 h 6858000"/>
              <a:gd name="connsiteX5" fmla="*/ 7152070 w 7152070"/>
              <a:gd name="connsiteY5" fmla="*/ 6858000 h 6858000"/>
              <a:gd name="connsiteX6" fmla="*/ 0 w 71520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52070" h="6858000">
                <a:moveTo>
                  <a:pt x="0" y="0"/>
                </a:moveTo>
                <a:lnTo>
                  <a:pt x="7152070" y="0"/>
                </a:lnTo>
                <a:lnTo>
                  <a:pt x="7136896" y="21340"/>
                </a:lnTo>
                <a:cubicBezTo>
                  <a:pt x="6479728" y="994076"/>
                  <a:pt x="6096000" y="2166726"/>
                  <a:pt x="6096000" y="3429000"/>
                </a:cubicBezTo>
                <a:cubicBezTo>
                  <a:pt x="6096000" y="4691275"/>
                  <a:pt x="6479728" y="5863924"/>
                  <a:pt x="7136896" y="6836661"/>
                </a:cubicBezTo>
                <a:lnTo>
                  <a:pt x="7152070" y="6858000"/>
                </a:lnTo>
                <a:lnTo>
                  <a:pt x="0" y="685800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anchor="ctr">
            <a:noAutofit/>
          </a:bodyPr>
          <a:lstStyle>
            <a:lvl1pPr>
              <a:lnSpc>
                <a:spcPct val="100000"/>
              </a:lnSpc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5F05F63-1904-594D-9572-835CAA02171F}"/>
              </a:ext>
            </a:extLst>
          </p:cNvPr>
          <p:cNvSpPr/>
          <p:nvPr userDrawn="1"/>
        </p:nvSpPr>
        <p:spPr>
          <a:xfrm>
            <a:off x="6097200" y="0"/>
            <a:ext cx="6094800" cy="6858000"/>
          </a:xfrm>
          <a:custGeom>
            <a:avLst/>
            <a:gdLst>
              <a:gd name="connsiteX0" fmla="*/ 1056071 w 6094800"/>
              <a:gd name="connsiteY0" fmla="*/ 0 h 6858000"/>
              <a:gd name="connsiteX1" fmla="*/ 6094800 w 6094800"/>
              <a:gd name="connsiteY1" fmla="*/ 0 h 6858000"/>
              <a:gd name="connsiteX2" fmla="*/ 6094800 w 6094800"/>
              <a:gd name="connsiteY2" fmla="*/ 6858000 h 6858000"/>
              <a:gd name="connsiteX3" fmla="*/ 1056071 w 6094800"/>
              <a:gd name="connsiteY3" fmla="*/ 6858000 h 6858000"/>
              <a:gd name="connsiteX4" fmla="*/ 1040896 w 6094800"/>
              <a:gd name="connsiteY4" fmla="*/ 6836661 h 6858000"/>
              <a:gd name="connsiteX5" fmla="*/ 0 w 6094800"/>
              <a:gd name="connsiteY5" fmla="*/ 3429000 h 6858000"/>
              <a:gd name="connsiteX6" fmla="*/ 1040896 w 6094800"/>
              <a:gd name="connsiteY6" fmla="*/ 21339 h 6858000"/>
              <a:gd name="connsiteX7" fmla="*/ 1056071 w 6094800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4800" h="6858000">
                <a:moveTo>
                  <a:pt x="1056071" y="0"/>
                </a:moveTo>
                <a:lnTo>
                  <a:pt x="6094800" y="0"/>
                </a:lnTo>
                <a:lnTo>
                  <a:pt x="6094800" y="6858000"/>
                </a:lnTo>
                <a:lnTo>
                  <a:pt x="1056071" y="6858000"/>
                </a:lnTo>
                <a:lnTo>
                  <a:pt x="1040896" y="6836661"/>
                </a:lnTo>
                <a:cubicBezTo>
                  <a:pt x="383729" y="5863924"/>
                  <a:pt x="0" y="4691275"/>
                  <a:pt x="0" y="3429000"/>
                </a:cubicBezTo>
                <a:cubicBezTo>
                  <a:pt x="0" y="2166726"/>
                  <a:pt x="383729" y="994076"/>
                  <a:pt x="1040896" y="21339"/>
                </a:cubicBezTo>
                <a:lnTo>
                  <a:pt x="105607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429B51-64CF-B846-A64B-6344A35507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400" y="5867794"/>
            <a:ext cx="2883600" cy="99020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F385FA2-C5D5-2C49-88B8-A63942BBB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3823" y="2170612"/>
            <a:ext cx="4721375" cy="2023163"/>
          </a:xfrm>
          <a:prstGeom prst="rect">
            <a:avLst/>
          </a:prstGeom>
          <a:noFill/>
        </p:spPr>
        <p:txBody>
          <a:bodyPr vert="horz" lIns="90000" tIns="90000" rIns="90000" bIns="90000"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AF1F2CA-F2EF-0940-972E-441686DD6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3824" y="4212032"/>
            <a:ext cx="4721374" cy="1655762"/>
          </a:xfrm>
        </p:spPr>
        <p:txBody>
          <a:bodyPr lIns="90000" tIns="90000" rIns="90000" bIns="9000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948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7DA5B05-15CB-834F-8086-A7D245CCF2D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7202" y="0"/>
            <a:ext cx="6094799" cy="6858000"/>
          </a:xfrm>
          <a:custGeom>
            <a:avLst/>
            <a:gdLst>
              <a:gd name="connsiteX0" fmla="*/ 1056070 w 6094799"/>
              <a:gd name="connsiteY0" fmla="*/ 0 h 6858000"/>
              <a:gd name="connsiteX1" fmla="*/ 6094799 w 6094799"/>
              <a:gd name="connsiteY1" fmla="*/ 0 h 6858000"/>
              <a:gd name="connsiteX2" fmla="*/ 6094799 w 6094799"/>
              <a:gd name="connsiteY2" fmla="*/ 6858000 h 6858000"/>
              <a:gd name="connsiteX3" fmla="*/ 1056070 w 6094799"/>
              <a:gd name="connsiteY3" fmla="*/ 6858000 h 6858000"/>
              <a:gd name="connsiteX4" fmla="*/ 1040896 w 6094799"/>
              <a:gd name="connsiteY4" fmla="*/ 6836661 h 6858000"/>
              <a:gd name="connsiteX5" fmla="*/ 0 w 6094799"/>
              <a:gd name="connsiteY5" fmla="*/ 3429000 h 6858000"/>
              <a:gd name="connsiteX6" fmla="*/ 1040896 w 6094799"/>
              <a:gd name="connsiteY6" fmla="*/ 213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4799" h="6858000">
                <a:moveTo>
                  <a:pt x="1056070" y="0"/>
                </a:moveTo>
                <a:lnTo>
                  <a:pt x="6094799" y="0"/>
                </a:lnTo>
                <a:lnTo>
                  <a:pt x="6094799" y="6858000"/>
                </a:lnTo>
                <a:lnTo>
                  <a:pt x="1056070" y="6858000"/>
                </a:lnTo>
                <a:lnTo>
                  <a:pt x="1040896" y="6836661"/>
                </a:lnTo>
                <a:cubicBezTo>
                  <a:pt x="383728" y="5863924"/>
                  <a:pt x="0" y="4691275"/>
                  <a:pt x="0" y="3429000"/>
                </a:cubicBezTo>
                <a:cubicBezTo>
                  <a:pt x="0" y="2166726"/>
                  <a:pt x="383728" y="994076"/>
                  <a:pt x="1040896" y="21340"/>
                </a:cubicBezTo>
                <a:close/>
              </a:path>
            </a:pathLst>
          </a:custGeom>
          <a:noFill/>
          <a:ln>
            <a:noFill/>
          </a:ln>
        </p:spPr>
        <p:txBody>
          <a:bodyPr wrap="square">
            <a:noAutofit/>
          </a:bodyPr>
          <a:lstStyle>
            <a:lvl1pPr algn="l"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5E74F2-EBCA-3746-8CE2-0A7A1323AA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400" y="5867794"/>
            <a:ext cx="2883600" cy="990206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37E0DCF6-E017-5349-AAFF-38CB2CA5D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802" y="4212238"/>
            <a:ext cx="4721374" cy="1655762"/>
          </a:xfrm>
        </p:spPr>
        <p:txBody>
          <a:bodyPr lIns="90000" tIns="90000" rIns="90000" bIns="90000"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F5A2734-32C9-494A-9A28-0FD92D39A80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6738" y="2170817"/>
            <a:ext cx="4721375" cy="202316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17182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7DA5B05-15CB-834F-8086-A7D245CCF2D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7202" y="0"/>
            <a:ext cx="6094799" cy="6858000"/>
          </a:xfrm>
          <a:custGeom>
            <a:avLst/>
            <a:gdLst>
              <a:gd name="connsiteX0" fmla="*/ 1056070 w 6094799"/>
              <a:gd name="connsiteY0" fmla="*/ 0 h 6858000"/>
              <a:gd name="connsiteX1" fmla="*/ 6094799 w 6094799"/>
              <a:gd name="connsiteY1" fmla="*/ 0 h 6858000"/>
              <a:gd name="connsiteX2" fmla="*/ 6094799 w 6094799"/>
              <a:gd name="connsiteY2" fmla="*/ 6858000 h 6858000"/>
              <a:gd name="connsiteX3" fmla="*/ 1056070 w 6094799"/>
              <a:gd name="connsiteY3" fmla="*/ 6858000 h 6858000"/>
              <a:gd name="connsiteX4" fmla="*/ 1040896 w 6094799"/>
              <a:gd name="connsiteY4" fmla="*/ 6836661 h 6858000"/>
              <a:gd name="connsiteX5" fmla="*/ 0 w 6094799"/>
              <a:gd name="connsiteY5" fmla="*/ 3429000 h 6858000"/>
              <a:gd name="connsiteX6" fmla="*/ 1040896 w 6094799"/>
              <a:gd name="connsiteY6" fmla="*/ 213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4799" h="6858000">
                <a:moveTo>
                  <a:pt x="1056070" y="0"/>
                </a:moveTo>
                <a:lnTo>
                  <a:pt x="6094799" y="0"/>
                </a:lnTo>
                <a:lnTo>
                  <a:pt x="6094799" y="6858000"/>
                </a:lnTo>
                <a:lnTo>
                  <a:pt x="1056070" y="6858000"/>
                </a:lnTo>
                <a:lnTo>
                  <a:pt x="1040896" y="6836661"/>
                </a:lnTo>
                <a:cubicBezTo>
                  <a:pt x="383728" y="5863924"/>
                  <a:pt x="0" y="4691275"/>
                  <a:pt x="0" y="3429000"/>
                </a:cubicBezTo>
                <a:cubicBezTo>
                  <a:pt x="0" y="2166726"/>
                  <a:pt x="383728" y="994076"/>
                  <a:pt x="1040896" y="21340"/>
                </a:cubicBezTo>
                <a:close/>
              </a:path>
            </a:pathLst>
          </a:custGeom>
          <a:noFill/>
          <a:ln>
            <a:noFill/>
          </a:ln>
        </p:spPr>
        <p:txBody>
          <a:bodyPr wrap="square">
            <a:noAutofit/>
          </a:bodyPr>
          <a:lstStyle>
            <a:lvl1pPr algn="l"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14F673-3E80-154A-A3AD-2702ACC7D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08999" y="5868000"/>
            <a:ext cx="2883001" cy="99000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37E0DCF6-E017-5349-AAFF-38CB2CA5D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802" y="4212238"/>
            <a:ext cx="4721374" cy="1655762"/>
          </a:xfrm>
        </p:spPr>
        <p:txBody>
          <a:bodyPr lIns="90000" tIns="90000" rIns="90000" bIns="90000"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F5A2734-32C9-494A-9A28-0FD92D39A80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6738" y="2170817"/>
            <a:ext cx="4721375" cy="202316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2329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- op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995206C-556C-CF4B-A00A-37410746BE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868000"/>
          </a:xfrm>
          <a:solidFill>
            <a:schemeClr val="tx1"/>
          </a:solidFill>
        </p:spPr>
        <p:txBody>
          <a:bodyPr anchor="ctr"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FF08CD-E600-F140-B767-DB95BDD0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6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- op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995206C-556C-CF4B-A00A-37410746BE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6800" y="1481328"/>
            <a:ext cx="11198397" cy="4386672"/>
          </a:xfrm>
          <a:prstGeom prst="round2DiagRect">
            <a:avLst/>
          </a:prstGeom>
          <a:noFill/>
          <a:ln w="762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FF08CD-E600-F140-B767-DB95BDD0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067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- opt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DE5E1E2-CF01-AB44-8C6D-73C7E489680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96800" y="1486800"/>
            <a:ext cx="3650191" cy="4379399"/>
          </a:xfrm>
          <a:custGeom>
            <a:avLst/>
            <a:gdLst>
              <a:gd name="connsiteX0" fmla="*/ 0 w 3650191"/>
              <a:gd name="connsiteY0" fmla="*/ 0 h 4379399"/>
              <a:gd name="connsiteX1" fmla="*/ 3650191 w 3650191"/>
              <a:gd name="connsiteY1" fmla="*/ 0 h 4379399"/>
              <a:gd name="connsiteX2" fmla="*/ 3606231 w 3650191"/>
              <a:gd name="connsiteY2" fmla="*/ 111492 h 4379399"/>
              <a:gd name="connsiteX3" fmla="*/ 3236400 w 3650191"/>
              <a:gd name="connsiteY3" fmla="*/ 2207088 h 4379399"/>
              <a:gd name="connsiteX4" fmla="*/ 3606231 w 3650191"/>
              <a:gd name="connsiteY4" fmla="*/ 4302685 h 4379399"/>
              <a:gd name="connsiteX5" fmla="*/ 3636479 w 3650191"/>
              <a:gd name="connsiteY5" fmla="*/ 4379399 h 4379399"/>
              <a:gd name="connsiteX6" fmla="*/ 0 w 3650191"/>
              <a:gd name="connsiteY6" fmla="*/ 4379399 h 437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0191" h="4379399">
                <a:moveTo>
                  <a:pt x="0" y="0"/>
                </a:moveTo>
                <a:lnTo>
                  <a:pt x="3650191" y="0"/>
                </a:lnTo>
                <a:lnTo>
                  <a:pt x="3606231" y="111492"/>
                </a:lnTo>
                <a:cubicBezTo>
                  <a:pt x="3366975" y="764932"/>
                  <a:pt x="3236400" y="1470761"/>
                  <a:pt x="3236400" y="2207088"/>
                </a:cubicBezTo>
                <a:cubicBezTo>
                  <a:pt x="3236400" y="2943415"/>
                  <a:pt x="3366975" y="3649244"/>
                  <a:pt x="3606231" y="4302685"/>
                </a:cubicBezTo>
                <a:lnTo>
                  <a:pt x="3636479" y="4379399"/>
                </a:lnTo>
                <a:lnTo>
                  <a:pt x="0" y="4379399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33A6E4-E0E5-C849-92C3-C16B4E865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7C7CC89-88D1-8B40-8908-A1345C6B29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33200" y="1486800"/>
            <a:ext cx="7961999" cy="4379399"/>
          </a:xfrm>
          <a:custGeom>
            <a:avLst/>
            <a:gdLst>
              <a:gd name="connsiteX0" fmla="*/ 406580 w 7961999"/>
              <a:gd name="connsiteY0" fmla="*/ 0 h 4379399"/>
              <a:gd name="connsiteX1" fmla="*/ 7961999 w 7961999"/>
              <a:gd name="connsiteY1" fmla="*/ 0 h 4379399"/>
              <a:gd name="connsiteX2" fmla="*/ 7961999 w 7961999"/>
              <a:gd name="connsiteY2" fmla="*/ 4379399 h 4379399"/>
              <a:gd name="connsiteX3" fmla="*/ 407289 w 7961999"/>
              <a:gd name="connsiteY3" fmla="*/ 4379399 h 4379399"/>
              <a:gd name="connsiteX4" fmla="*/ 369831 w 7961999"/>
              <a:gd name="connsiteY4" fmla="*/ 4284397 h 4379399"/>
              <a:gd name="connsiteX5" fmla="*/ 0 w 7961999"/>
              <a:gd name="connsiteY5" fmla="*/ 2188800 h 4379399"/>
              <a:gd name="connsiteX6" fmla="*/ 369831 w 7961999"/>
              <a:gd name="connsiteY6" fmla="*/ 93204 h 437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61999" h="4379399">
                <a:moveTo>
                  <a:pt x="406580" y="0"/>
                </a:moveTo>
                <a:lnTo>
                  <a:pt x="7961999" y="0"/>
                </a:lnTo>
                <a:lnTo>
                  <a:pt x="7961999" y="4379399"/>
                </a:lnTo>
                <a:lnTo>
                  <a:pt x="407289" y="4379399"/>
                </a:lnTo>
                <a:lnTo>
                  <a:pt x="369831" y="4284397"/>
                </a:lnTo>
                <a:cubicBezTo>
                  <a:pt x="130575" y="3630956"/>
                  <a:pt x="0" y="2925127"/>
                  <a:pt x="0" y="2188800"/>
                </a:cubicBezTo>
                <a:cubicBezTo>
                  <a:pt x="0" y="1452473"/>
                  <a:pt x="130575" y="746644"/>
                  <a:pt x="369831" y="93204"/>
                </a:cubicBez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1585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- opt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8807-CE92-6549-9407-F4E26B07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184B7C7-6DE9-DF49-ABAF-BA7B9D6036D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96800" y="1486799"/>
            <a:ext cx="7554713" cy="4379398"/>
          </a:xfrm>
          <a:custGeom>
            <a:avLst/>
            <a:gdLst>
              <a:gd name="connsiteX0" fmla="*/ 0 w 7554713"/>
              <a:gd name="connsiteY0" fmla="*/ 0 h 4379398"/>
              <a:gd name="connsiteX1" fmla="*/ 7554713 w 7554713"/>
              <a:gd name="connsiteY1" fmla="*/ 0 h 4379398"/>
              <a:gd name="connsiteX2" fmla="*/ 7554713 w 7554713"/>
              <a:gd name="connsiteY2" fmla="*/ 2 h 4379398"/>
              <a:gd name="connsiteX3" fmla="*/ 7376180 w 7554713"/>
              <a:gd name="connsiteY3" fmla="*/ 2 h 4379398"/>
              <a:gd name="connsiteX4" fmla="*/ 7339431 w 7554713"/>
              <a:gd name="connsiteY4" fmla="*/ 93206 h 4379398"/>
              <a:gd name="connsiteX5" fmla="*/ 6969601 w 7554713"/>
              <a:gd name="connsiteY5" fmla="*/ 2188802 h 4379398"/>
              <a:gd name="connsiteX6" fmla="*/ 7339431 w 7554713"/>
              <a:gd name="connsiteY6" fmla="*/ 4284399 h 4379398"/>
              <a:gd name="connsiteX7" fmla="*/ 7376889 w 7554713"/>
              <a:gd name="connsiteY7" fmla="*/ 4379398 h 4379398"/>
              <a:gd name="connsiteX8" fmla="*/ 0 w 7554713"/>
              <a:gd name="connsiteY8" fmla="*/ 4379398 h 4379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54713" h="4379398">
                <a:moveTo>
                  <a:pt x="0" y="0"/>
                </a:moveTo>
                <a:lnTo>
                  <a:pt x="7554713" y="0"/>
                </a:lnTo>
                <a:lnTo>
                  <a:pt x="7554713" y="2"/>
                </a:lnTo>
                <a:lnTo>
                  <a:pt x="7376180" y="2"/>
                </a:lnTo>
                <a:lnTo>
                  <a:pt x="7339431" y="93206"/>
                </a:lnTo>
                <a:cubicBezTo>
                  <a:pt x="7100175" y="746646"/>
                  <a:pt x="6969601" y="1452475"/>
                  <a:pt x="6969601" y="2188802"/>
                </a:cubicBezTo>
                <a:cubicBezTo>
                  <a:pt x="6969601" y="2925129"/>
                  <a:pt x="7100175" y="3630958"/>
                  <a:pt x="7339431" y="4284399"/>
                </a:cubicBezTo>
                <a:lnTo>
                  <a:pt x="7376889" y="4379398"/>
                </a:lnTo>
                <a:lnTo>
                  <a:pt x="0" y="4379398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E6D15436-C388-9E4B-9392-C345CFE848B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466401" y="1486801"/>
            <a:ext cx="4228798" cy="4379399"/>
          </a:xfrm>
          <a:custGeom>
            <a:avLst/>
            <a:gdLst>
              <a:gd name="connsiteX0" fmla="*/ 406579 w 4228798"/>
              <a:gd name="connsiteY0" fmla="*/ 0 h 4379399"/>
              <a:gd name="connsiteX1" fmla="*/ 4228798 w 4228798"/>
              <a:gd name="connsiteY1" fmla="*/ 0 h 4379399"/>
              <a:gd name="connsiteX2" fmla="*/ 4228798 w 4228798"/>
              <a:gd name="connsiteY2" fmla="*/ 4379399 h 4379399"/>
              <a:gd name="connsiteX3" fmla="*/ 407289 w 4228798"/>
              <a:gd name="connsiteY3" fmla="*/ 4379399 h 4379399"/>
              <a:gd name="connsiteX4" fmla="*/ 369830 w 4228798"/>
              <a:gd name="connsiteY4" fmla="*/ 4284397 h 4379399"/>
              <a:gd name="connsiteX5" fmla="*/ 0 w 4228798"/>
              <a:gd name="connsiteY5" fmla="*/ 2188800 h 4379399"/>
              <a:gd name="connsiteX6" fmla="*/ 369830 w 4228798"/>
              <a:gd name="connsiteY6" fmla="*/ 93204 h 437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8798" h="4379399">
                <a:moveTo>
                  <a:pt x="406579" y="0"/>
                </a:moveTo>
                <a:lnTo>
                  <a:pt x="4228798" y="0"/>
                </a:lnTo>
                <a:lnTo>
                  <a:pt x="4228798" y="4379399"/>
                </a:lnTo>
                <a:lnTo>
                  <a:pt x="407289" y="4379399"/>
                </a:lnTo>
                <a:lnTo>
                  <a:pt x="369830" y="4284397"/>
                </a:lnTo>
                <a:cubicBezTo>
                  <a:pt x="130574" y="3630956"/>
                  <a:pt x="0" y="2925127"/>
                  <a:pt x="0" y="2188800"/>
                </a:cubicBezTo>
                <a:cubicBezTo>
                  <a:pt x="0" y="1452473"/>
                  <a:pt x="130574" y="746644"/>
                  <a:pt x="369830" y="93204"/>
                </a:cubicBez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 lIns="90000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1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- opt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19F51E6-0DA1-D94E-9F6B-5031697B0E1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96800" y="1486800"/>
            <a:ext cx="3643689" cy="4379399"/>
          </a:xfrm>
          <a:custGeom>
            <a:avLst/>
            <a:gdLst>
              <a:gd name="connsiteX0" fmla="*/ 0 w 3643689"/>
              <a:gd name="connsiteY0" fmla="*/ 0 h 4379399"/>
              <a:gd name="connsiteX1" fmla="*/ 3642980 w 3643689"/>
              <a:gd name="connsiteY1" fmla="*/ 0 h 4379399"/>
              <a:gd name="connsiteX2" fmla="*/ 3606231 w 3643689"/>
              <a:gd name="connsiteY2" fmla="*/ 93204 h 4379399"/>
              <a:gd name="connsiteX3" fmla="*/ 3236400 w 3643689"/>
              <a:gd name="connsiteY3" fmla="*/ 2188800 h 4379399"/>
              <a:gd name="connsiteX4" fmla="*/ 3606231 w 3643689"/>
              <a:gd name="connsiteY4" fmla="*/ 4284397 h 4379399"/>
              <a:gd name="connsiteX5" fmla="*/ 3643689 w 3643689"/>
              <a:gd name="connsiteY5" fmla="*/ 4379399 h 4379399"/>
              <a:gd name="connsiteX6" fmla="*/ 0 w 3643689"/>
              <a:gd name="connsiteY6" fmla="*/ 4379399 h 437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43689" h="4379399">
                <a:moveTo>
                  <a:pt x="0" y="0"/>
                </a:moveTo>
                <a:lnTo>
                  <a:pt x="3642980" y="0"/>
                </a:lnTo>
                <a:lnTo>
                  <a:pt x="3606231" y="93204"/>
                </a:lnTo>
                <a:cubicBezTo>
                  <a:pt x="3366975" y="746644"/>
                  <a:pt x="3236400" y="1452473"/>
                  <a:pt x="3236400" y="2188800"/>
                </a:cubicBezTo>
                <a:cubicBezTo>
                  <a:pt x="3236400" y="2925127"/>
                  <a:pt x="3366975" y="3630956"/>
                  <a:pt x="3606231" y="4284397"/>
                </a:cubicBezTo>
                <a:lnTo>
                  <a:pt x="3643689" y="4379399"/>
                </a:lnTo>
                <a:lnTo>
                  <a:pt x="0" y="4379399"/>
                </a:ln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9389C16-A457-D94B-8EB8-772F9BCECB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33201" y="1486801"/>
            <a:ext cx="4140489" cy="4379399"/>
          </a:xfrm>
          <a:custGeom>
            <a:avLst/>
            <a:gdLst>
              <a:gd name="connsiteX0" fmla="*/ 406580 w 4140489"/>
              <a:gd name="connsiteY0" fmla="*/ 0 h 4379399"/>
              <a:gd name="connsiteX1" fmla="*/ 4139779 w 4140489"/>
              <a:gd name="connsiteY1" fmla="*/ 0 h 4379399"/>
              <a:gd name="connsiteX2" fmla="*/ 4103030 w 4140489"/>
              <a:gd name="connsiteY2" fmla="*/ 93203 h 4379399"/>
              <a:gd name="connsiteX3" fmla="*/ 3733199 w 4140489"/>
              <a:gd name="connsiteY3" fmla="*/ 2188799 h 4379399"/>
              <a:gd name="connsiteX4" fmla="*/ 4103030 w 4140489"/>
              <a:gd name="connsiteY4" fmla="*/ 4284396 h 4379399"/>
              <a:gd name="connsiteX5" fmla="*/ 4140489 w 4140489"/>
              <a:gd name="connsiteY5" fmla="*/ 4379399 h 4379399"/>
              <a:gd name="connsiteX6" fmla="*/ 407289 w 4140489"/>
              <a:gd name="connsiteY6" fmla="*/ 4379399 h 4379399"/>
              <a:gd name="connsiteX7" fmla="*/ 369831 w 4140489"/>
              <a:gd name="connsiteY7" fmla="*/ 4284397 h 4379399"/>
              <a:gd name="connsiteX8" fmla="*/ 0 w 4140489"/>
              <a:gd name="connsiteY8" fmla="*/ 2188800 h 4379399"/>
              <a:gd name="connsiteX9" fmla="*/ 369831 w 4140489"/>
              <a:gd name="connsiteY9" fmla="*/ 93204 h 437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40489" h="4379399">
                <a:moveTo>
                  <a:pt x="406580" y="0"/>
                </a:moveTo>
                <a:lnTo>
                  <a:pt x="4139779" y="0"/>
                </a:lnTo>
                <a:lnTo>
                  <a:pt x="4103030" y="93203"/>
                </a:lnTo>
                <a:cubicBezTo>
                  <a:pt x="3863774" y="746643"/>
                  <a:pt x="3733199" y="1452472"/>
                  <a:pt x="3733199" y="2188799"/>
                </a:cubicBezTo>
                <a:cubicBezTo>
                  <a:pt x="3733199" y="2925126"/>
                  <a:pt x="3863774" y="3630955"/>
                  <a:pt x="4103030" y="4284396"/>
                </a:cubicBezTo>
                <a:lnTo>
                  <a:pt x="4140489" y="4379399"/>
                </a:lnTo>
                <a:lnTo>
                  <a:pt x="407289" y="4379399"/>
                </a:lnTo>
                <a:lnTo>
                  <a:pt x="369831" y="4284397"/>
                </a:lnTo>
                <a:cubicBezTo>
                  <a:pt x="130575" y="3630956"/>
                  <a:pt x="0" y="2925127"/>
                  <a:pt x="0" y="2188800"/>
                </a:cubicBezTo>
                <a:cubicBezTo>
                  <a:pt x="0" y="1452473"/>
                  <a:pt x="130575" y="746644"/>
                  <a:pt x="369831" y="93204"/>
                </a:cubicBez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 lIns="90000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9665D90-5464-7C40-AB5C-45825E4DA7F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466401" y="1486801"/>
            <a:ext cx="4228798" cy="4379399"/>
          </a:xfrm>
          <a:custGeom>
            <a:avLst/>
            <a:gdLst>
              <a:gd name="connsiteX0" fmla="*/ 406579 w 4228798"/>
              <a:gd name="connsiteY0" fmla="*/ 0 h 4379399"/>
              <a:gd name="connsiteX1" fmla="*/ 4228798 w 4228798"/>
              <a:gd name="connsiteY1" fmla="*/ 0 h 4379399"/>
              <a:gd name="connsiteX2" fmla="*/ 4228798 w 4228798"/>
              <a:gd name="connsiteY2" fmla="*/ 4379399 h 4379399"/>
              <a:gd name="connsiteX3" fmla="*/ 407289 w 4228798"/>
              <a:gd name="connsiteY3" fmla="*/ 4379399 h 4379399"/>
              <a:gd name="connsiteX4" fmla="*/ 369830 w 4228798"/>
              <a:gd name="connsiteY4" fmla="*/ 4284397 h 4379399"/>
              <a:gd name="connsiteX5" fmla="*/ 0 w 4228798"/>
              <a:gd name="connsiteY5" fmla="*/ 2188800 h 4379399"/>
              <a:gd name="connsiteX6" fmla="*/ 369830 w 4228798"/>
              <a:gd name="connsiteY6" fmla="*/ 93204 h 437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8798" h="4379399">
                <a:moveTo>
                  <a:pt x="406579" y="0"/>
                </a:moveTo>
                <a:lnTo>
                  <a:pt x="4228798" y="0"/>
                </a:lnTo>
                <a:lnTo>
                  <a:pt x="4228798" y="4379399"/>
                </a:lnTo>
                <a:lnTo>
                  <a:pt x="407289" y="4379399"/>
                </a:lnTo>
                <a:lnTo>
                  <a:pt x="369830" y="4284397"/>
                </a:lnTo>
                <a:cubicBezTo>
                  <a:pt x="130574" y="3630956"/>
                  <a:pt x="0" y="2925127"/>
                  <a:pt x="0" y="2188800"/>
                </a:cubicBezTo>
                <a:cubicBezTo>
                  <a:pt x="0" y="1452473"/>
                  <a:pt x="130574" y="746644"/>
                  <a:pt x="369830" y="93204"/>
                </a:cubicBezTo>
                <a:close/>
              </a:path>
            </a:pathLst>
          </a:custGeom>
          <a:noFill/>
          <a:ln w="76200">
            <a:solidFill>
              <a:schemeClr val="bg1"/>
            </a:solidFill>
          </a:ln>
        </p:spPr>
        <p:txBody>
          <a:bodyPr wrap="square" lIns="90000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1A8807-CE92-6549-9407-F4E26B07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lIns="540000" tIns="540000" rIns="360000" bIns="540000"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8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271CF-245A-4043-8687-EE8DB1DC28F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496801" y="1486800"/>
            <a:ext cx="11198398" cy="4876422"/>
          </a:xfrm>
          <a:prstGeom prst="rect">
            <a:avLst/>
          </a:prstGeom>
        </p:spPr>
        <p:txBody>
          <a:bodyPr vert="horz" lIns="91440" tIns="90000" rIns="91440" bIns="9000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Placeholder 13">
            <a:extLst>
              <a:ext uri="{FF2B5EF4-FFF2-40B4-BE49-F238E27FC236}">
                <a16:creationId xmlns:a16="http://schemas.microsoft.com/office/drawing/2014/main" id="{0887DE53-E591-124F-9E3E-92580B7AA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2205000" y="-2205000"/>
            <a:ext cx="990000" cy="5400000"/>
          </a:xfrm>
          <a:prstGeom prst="round1Rect">
            <a:avLst>
              <a:gd name="adj" fmla="val 50000"/>
            </a:avLst>
          </a:prstGeom>
          <a:solidFill>
            <a:schemeClr val="tx1"/>
          </a:solidFill>
        </p:spPr>
        <p:txBody>
          <a:bodyPr vert="vert270" lIns="540000" tIns="540000" rIns="360000" bIns="5400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AC3904-0A3A-D448-B900-55D105B96983}"/>
              </a:ext>
            </a:extLst>
          </p:cNvPr>
          <p:cNvPicPr>
            <a:picLocks noChangeAspect="1"/>
          </p:cNvPicPr>
          <p:nvPr userDrawn="1"/>
        </p:nvPicPr>
        <p:blipFill>
          <a:blip r:embed="rId28"/>
          <a:stretch>
            <a:fillRect/>
          </a:stretch>
        </p:blipFill>
        <p:spPr>
          <a:xfrm>
            <a:off x="9308999" y="5868000"/>
            <a:ext cx="2883001" cy="9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10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96" r:id="rId2"/>
    <p:sldLayoutId id="2147483693" r:id="rId3"/>
    <p:sldLayoutId id="2147483697" r:id="rId4"/>
    <p:sldLayoutId id="2147483690" r:id="rId5"/>
    <p:sldLayoutId id="2147483695" r:id="rId6"/>
    <p:sldLayoutId id="2147483662" r:id="rId7"/>
    <p:sldLayoutId id="2147483698" r:id="rId8"/>
    <p:sldLayoutId id="2147483671" r:id="rId9"/>
    <p:sldLayoutId id="2147483672" r:id="rId10"/>
    <p:sldLayoutId id="2147483699" r:id="rId11"/>
    <p:sldLayoutId id="2147483700" r:id="rId12"/>
    <p:sldLayoutId id="2147483689" r:id="rId13"/>
    <p:sldLayoutId id="2147483694" r:id="rId14"/>
    <p:sldLayoutId id="2147483701" r:id="rId15"/>
    <p:sldLayoutId id="2147483675" r:id="rId16"/>
    <p:sldLayoutId id="2147483702" r:id="rId17"/>
    <p:sldLayoutId id="2147483660" r:id="rId18"/>
    <p:sldLayoutId id="2147483663" r:id="rId19"/>
    <p:sldLayoutId id="2147483664" r:id="rId20"/>
    <p:sldLayoutId id="2147483692" r:id="rId21"/>
    <p:sldLayoutId id="2147483673" r:id="rId22"/>
    <p:sldLayoutId id="2147483676" r:id="rId23"/>
    <p:sldLayoutId id="2147483704" r:id="rId24"/>
    <p:sldLayoutId id="2147483677" r:id="rId25"/>
    <p:sldLayoutId id="2147483703" r:id="rId26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rgbClr val="000000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i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1" kern="1200">
          <a:solidFill>
            <a:srgbClr val="000000"/>
          </a:solidFill>
          <a:latin typeface="+mn-lt"/>
          <a:ea typeface="+mn-ea"/>
          <a:cs typeface="+mn-cs"/>
        </a:defRPr>
      </a:lvl3pPr>
      <a:lvl4pPr marL="15430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19697DA-534A-766E-4288-4DAD2BF661C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3C8947-4F41-DB0B-8AFD-959539E6E1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Cllr Marie Goldman</a:t>
            </a:r>
          </a:p>
          <a:p>
            <a:r>
              <a:rPr lang="en-US" dirty="0"/>
              <a:t>Deputy Leader, Cabinet Member for Connected Chelmsford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79206-AD1A-925A-E642-90A308F3943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6738" y="2170817"/>
            <a:ext cx="5384517" cy="2023163"/>
          </a:xfrm>
        </p:spPr>
        <p:txBody>
          <a:bodyPr/>
          <a:lstStyle/>
          <a:p>
            <a:r>
              <a:rPr lang="en-US" dirty="0"/>
              <a:t>2022 Portfolio Update Connected Chelmsford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37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032AD06-F953-1D67-17A7-6CA745BCFD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77B1A4-9A39-5812-01BC-63AA45A0A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3823" y="2170818"/>
            <a:ext cx="4996504" cy="2023163"/>
          </a:xfrm>
        </p:spPr>
        <p:txBody>
          <a:bodyPr/>
          <a:lstStyle/>
          <a:p>
            <a:r>
              <a:rPr lang="en-GB" dirty="0"/>
              <a:t>Revenues &amp; Benefits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4DE1C23-6604-EA91-A4E9-C689EC6D9E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Rob Hawes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CA6766-54AD-623B-DA85-EF7830F6AC34}"/>
              </a:ext>
            </a:extLst>
          </p:cNvPr>
          <p:cNvSpPr txBox="1"/>
          <p:nvPr/>
        </p:nvSpPr>
        <p:spPr>
          <a:xfrm>
            <a:off x="350498" y="833328"/>
            <a:ext cx="5474230" cy="36317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Team briefings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Additional Restrictions Grant policy changes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Covid Additional Relief Fund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Discretionary business rate relief for businesses not able to access earlier Government Covid-related funding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Discretional Energy Rebate – April 2022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£150 linked to Council Tax liability</a:t>
            </a:r>
          </a:p>
        </p:txBody>
      </p:sp>
    </p:spTree>
    <p:extLst>
      <p:ext uri="{BB962C8B-B14F-4D97-AF65-F5344CB8AC3E}">
        <p14:creationId xmlns:p14="http://schemas.microsoft.com/office/powerpoint/2010/main" val="116441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F8E87BD-7428-27CA-F254-A6D099E0D7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927EB32-4297-CD3D-BD15-242E697C8A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Human Resources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3EA84824-8200-02DD-CAB7-2600BB66AF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Debbie Wootton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44A87-EC80-E6C8-5454-B2D4B7549BAE}"/>
              </a:ext>
            </a:extLst>
          </p:cNvPr>
          <p:cNvSpPr txBox="1"/>
          <p:nvPr/>
        </p:nvSpPr>
        <p:spPr>
          <a:xfrm>
            <a:off x="289261" y="258901"/>
            <a:ext cx="5915220" cy="63401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Reviewed induction documentation to improve onboarding experience for staff and managers, including introduction of new starter questionnaires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Piloted new leadership essentials course to help support new lower-level managers/team leaders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Re-launched the HR Bite-size programme, a comprehensive suite of training for managers including: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Recruitment and Selection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Writing Job Descriptions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Our Conversations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Performance management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Ill health and attendance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Supported staff in the return to offices after Covid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Organised managers’ conference to support MT in the review of our approach to reward and recognition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Introduced a Council-wide Drugs and Alcohol Policy</a:t>
            </a:r>
            <a:endParaRPr lang="en-GB" sz="24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041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032AD06-F953-1D67-17A7-6CA745BCFD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77B1A4-9A39-5812-01BC-63AA45A0A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Marketing &amp; Customer Services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4DE1C23-6604-EA91-A4E9-C689EC6D9E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Ali Naqvi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CA6766-54AD-623B-DA85-EF7830F6AC34}"/>
              </a:ext>
            </a:extLst>
          </p:cNvPr>
          <p:cNvSpPr txBox="1"/>
          <p:nvPr/>
        </p:nvSpPr>
        <p:spPr>
          <a:xfrm>
            <a:off x="350498" y="35763"/>
            <a:ext cx="5863266" cy="67864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Communications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Theatre refurbishment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Local Plan review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Cost of living crisis – new web section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CGR consultation and rollout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New channels (</a:t>
            </a:r>
            <a:r>
              <a:rPr lang="en-GB" sz="2000" dirty="0" err="1">
                <a:solidFill>
                  <a:srgbClr val="000000"/>
                </a:solidFill>
                <a:latin typeface="+mj-lt"/>
              </a:rPr>
              <a:t>Nextdoor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Marketing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Theatre rebranding and website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New Hylands wedding website and Instagram account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Customer Services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Minor reorganisation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40,125 calls received (Apr-Aug)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City Centre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Two grants secured, which enabled support of various projects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Corporate Hospitality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Sales function absorbed into Hylands team</a:t>
            </a:r>
          </a:p>
        </p:txBody>
      </p:sp>
    </p:spTree>
    <p:extLst>
      <p:ext uri="{BB962C8B-B14F-4D97-AF65-F5344CB8AC3E}">
        <p14:creationId xmlns:p14="http://schemas.microsoft.com/office/powerpoint/2010/main" val="68886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F8E87BD-7428-27CA-F254-A6D099E0D7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927EB32-4297-CD3D-BD15-242E697C8A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Procurement &amp; Risk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3EA84824-8200-02DD-CAB7-2600BB66AF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Alison </a:t>
            </a:r>
            <a:r>
              <a:rPr lang="en-GB" dirty="0" err="1"/>
              <a:t>Chessell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44A87-EC80-E6C8-5454-B2D4B7549BAE}"/>
              </a:ext>
            </a:extLst>
          </p:cNvPr>
          <p:cNvSpPr txBox="1"/>
          <p:nvPr/>
        </p:nvSpPr>
        <p:spPr>
          <a:xfrm>
            <a:off x="423234" y="2459504"/>
            <a:ext cx="547423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Procurement shared service provided to Uttlesford District Council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Work around the Fairer Tax Pledge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Supported the theatre and other projects.</a:t>
            </a:r>
          </a:p>
        </p:txBody>
      </p:sp>
    </p:spTree>
    <p:extLst>
      <p:ext uri="{BB962C8B-B14F-4D97-AF65-F5344CB8AC3E}">
        <p14:creationId xmlns:p14="http://schemas.microsoft.com/office/powerpoint/2010/main" val="152769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032AD06-F953-1D67-17A7-6CA745BCFD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77B1A4-9A39-5812-01BC-63AA45A0AB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Legal &amp; Democratic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4DE1C23-6604-EA91-A4E9-C689EC6D9E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Lorraine Browne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CA6766-54AD-623B-DA85-EF7830F6AC34}"/>
              </a:ext>
            </a:extLst>
          </p:cNvPr>
          <p:cNvSpPr txBox="1"/>
          <p:nvPr/>
        </p:nvSpPr>
        <p:spPr>
          <a:xfrm>
            <a:off x="350498" y="833328"/>
            <a:ext cx="5474230" cy="3400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Restructure completed in September 2022.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New trainee solicitor role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Elections and democracy teams brought together under one manager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Community Governance Review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Shadow councils now created</a:t>
            </a:r>
          </a:p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Procurement of legal case management system underway</a:t>
            </a:r>
          </a:p>
        </p:txBody>
      </p:sp>
    </p:spTree>
    <p:extLst>
      <p:ext uri="{BB962C8B-B14F-4D97-AF65-F5344CB8AC3E}">
        <p14:creationId xmlns:p14="http://schemas.microsoft.com/office/powerpoint/2010/main" val="148797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F8E87BD-7428-27CA-F254-A6D099E0D7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927EB32-4297-CD3D-BD15-242E697C8A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Digital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3EA84824-8200-02DD-CAB7-2600BB66AF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Michael Sage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44A87-EC80-E6C8-5454-B2D4B7549BAE}"/>
              </a:ext>
            </a:extLst>
          </p:cNvPr>
          <p:cNvSpPr txBox="1"/>
          <p:nvPr/>
        </p:nvSpPr>
        <p:spPr>
          <a:xfrm>
            <a:off x="108044" y="489734"/>
            <a:ext cx="5987956" cy="58785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Systems Support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New cloud-based support system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3,686 support calls logged since 5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th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 May 2022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Upgraded 200+ mobile phones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Completed Teams migration (exc. Riverside)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Staff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Doubled apprenticeship positions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Two software dev apprentices now permanent employees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Address Management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6 phases in Beaulieu – 27 new roads and 926 new properties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Gold standard – on track to achieve Platinum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Website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Moved to new platform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DPO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j-lt"/>
              </a:rPr>
              <a:t>28 submissions in the backlog</a:t>
            </a:r>
          </a:p>
        </p:txBody>
      </p:sp>
    </p:spTree>
    <p:extLst>
      <p:ext uri="{BB962C8B-B14F-4D97-AF65-F5344CB8AC3E}">
        <p14:creationId xmlns:p14="http://schemas.microsoft.com/office/powerpoint/2010/main" val="157099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A picture containing blur&#10;&#10;Description automatically generated">
            <a:extLst>
              <a:ext uri="{FF2B5EF4-FFF2-40B4-BE49-F238E27FC236}">
                <a16:creationId xmlns:a16="http://schemas.microsoft.com/office/drawing/2014/main" id="{4D77B9A9-A600-A7F3-E4A8-5D62913CAFF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15222" r="15222"/>
          <a:stretch>
            <a:fillRect/>
          </a:stretch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6AC652D-A945-0791-788A-A7FCDD608D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2DB88B1-8535-87CB-F23F-FB8F6F2160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96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CC Corporate">
  <a:themeElements>
    <a:clrScheme name="Custom 1">
      <a:dk1>
        <a:srgbClr val="71207B"/>
      </a:dk1>
      <a:lt1>
        <a:srgbClr val="FFFFFF"/>
      </a:lt1>
      <a:dk2>
        <a:srgbClr val="709C35"/>
      </a:dk2>
      <a:lt2>
        <a:srgbClr val="FFFFFF"/>
      </a:lt2>
      <a:accent1>
        <a:srgbClr val="33BADA"/>
      </a:accent1>
      <a:accent2>
        <a:srgbClr val="F7A300"/>
      </a:accent2>
      <a:accent3>
        <a:srgbClr val="709C35"/>
      </a:accent3>
      <a:accent4>
        <a:srgbClr val="E94E18"/>
      </a:accent4>
      <a:accent5>
        <a:srgbClr val="EF85AD"/>
      </a:accent5>
      <a:accent6>
        <a:srgbClr val="000000"/>
      </a:accent6>
      <a:hlink>
        <a:srgbClr val="0070B9"/>
      </a:hlink>
      <a:folHlink>
        <a:srgbClr val="CE0E2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C Branded Powerpoint Template Master Apr 2021.pptx" id="{627C66A9-1064-440B-BF1C-7FBBADB5A0E4}" vid="{AE4847F2-5256-4338-A270-8AEDA9555C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b8c671f-b8b0-4c7e-bac8-a5a7aed1496d">
      <UserInfo>
        <DisplayName>Cllr Marie GOLDMAN</DisplayName>
        <AccountId>7385</AccountId>
        <AccountType/>
      </UserInfo>
      <UserInfo>
        <DisplayName>Ali NAQVI</DisplayName>
        <AccountId>624</AccountId>
        <AccountType/>
      </UserInfo>
    </SharedWithUsers>
    <lcf76f155ced4ddcb4097134ff3c332f xmlns="a63a21ae-0f81-4a0c-badf-cfe78b57740f">
      <Terms xmlns="http://schemas.microsoft.com/office/infopath/2007/PartnerControls"/>
    </lcf76f155ced4ddcb4097134ff3c332f>
    <TaxCatchAll xmlns="5b8c671f-b8b0-4c7e-bac8-a5a7aed1496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8CB9402E76AD4EA05B78A381C470A3" ma:contentTypeVersion="16" ma:contentTypeDescription="Create a new document." ma:contentTypeScope="" ma:versionID="66a109d4771a2ddba34038029b1460cd">
  <xsd:schema xmlns:xsd="http://www.w3.org/2001/XMLSchema" xmlns:xs="http://www.w3.org/2001/XMLSchema" xmlns:p="http://schemas.microsoft.com/office/2006/metadata/properties" xmlns:ns2="a63a21ae-0f81-4a0c-badf-cfe78b57740f" xmlns:ns3="5b8c671f-b8b0-4c7e-bac8-a5a7aed1496d" targetNamespace="http://schemas.microsoft.com/office/2006/metadata/properties" ma:root="true" ma:fieldsID="944da1a34e0b9db2d73a0931829097a5" ns2:_="" ns3:_="">
    <xsd:import namespace="a63a21ae-0f81-4a0c-badf-cfe78b57740f"/>
    <xsd:import namespace="5b8c671f-b8b0-4c7e-bac8-a5a7aed14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a21ae-0f81-4a0c-badf-cfe78b5774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87ea40b-8720-45a9-8c45-c44369dcb3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8c671f-b8b0-4c7e-bac8-a5a7aed1496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f4ec5fe-15dd-4d50-b913-2a6cd179e754}" ma:internalName="TaxCatchAll" ma:showField="CatchAllData" ma:web="5b8c671f-b8b0-4c7e-bac8-a5a7aed14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35240F-ED89-437C-97C6-B8B25DB0C8D3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79d2ab5d-34e1-4b18-9eca-056ba06f09d2"/>
    <ds:schemaRef ds:uri="http://www.w3.org/XML/1998/namespace"/>
    <ds:schemaRef ds:uri="5b8c671f-b8b0-4c7e-bac8-a5a7aed1496d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C397D77-54A9-439F-928D-AABF323C20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73D56F-84D0-4D3C-8D13-F29FAFD851FA}"/>
</file>

<file path=docProps/app.xml><?xml version="1.0" encoding="utf-8"?>
<Properties xmlns="http://schemas.openxmlformats.org/officeDocument/2006/extended-properties" xmlns:vt="http://schemas.openxmlformats.org/officeDocument/2006/docPropsVTypes">
  <Template>CCC Branded Powerpoint Template Master Apr 2021</Template>
  <TotalTime>0</TotalTime>
  <Words>368</Words>
  <Application>Microsoft Office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CCC Corporate</vt:lpstr>
      <vt:lpstr>PowerPoint Presentation</vt:lpstr>
      <vt:lpstr>Revenues &amp; Benefits</vt:lpstr>
      <vt:lpstr>Human Resources</vt:lpstr>
      <vt:lpstr>Marketing &amp; Customer Services</vt:lpstr>
      <vt:lpstr>Procurement &amp; Risk</vt:lpstr>
      <vt:lpstr>Legal &amp; Democratic</vt:lpstr>
      <vt:lpstr>Digital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Portfolio Update Connected Chelmsford</dc:title>
  <dc:creator>Marie Goldman</dc:creator>
  <cp:lastModifiedBy>Daniel BIRD</cp:lastModifiedBy>
  <cp:revision>2</cp:revision>
  <dcterms:created xsi:type="dcterms:W3CDTF">2022-09-26T08:43:07Z</dcterms:created>
  <dcterms:modified xsi:type="dcterms:W3CDTF">2022-09-26T10:55:25Z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0x010100618CB9402E76AD4EA05B78A381C470A3</vt:lpwstr>
  </property>
</Properties>
</file>