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23"/>
  </p:notesMasterIdLst>
  <p:sldIdLst>
    <p:sldId id="306" r:id="rId5"/>
    <p:sldId id="304" r:id="rId6"/>
    <p:sldId id="305" r:id="rId7"/>
    <p:sldId id="340" r:id="rId8"/>
    <p:sldId id="307" r:id="rId9"/>
    <p:sldId id="343" r:id="rId10"/>
    <p:sldId id="256" r:id="rId11"/>
    <p:sldId id="330" r:id="rId12"/>
    <p:sldId id="341" r:id="rId13"/>
    <p:sldId id="337" r:id="rId14"/>
    <p:sldId id="333" r:id="rId15"/>
    <p:sldId id="332" r:id="rId16"/>
    <p:sldId id="338" r:id="rId17"/>
    <p:sldId id="313" r:id="rId18"/>
    <p:sldId id="342" r:id="rId19"/>
    <p:sldId id="345" r:id="rId20"/>
    <p:sldId id="344" r:id="rId21"/>
    <p:sldId id="329"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CC1BE3-AD62-4681-8490-A8A9EA148EA7}" v="148" dt="2020-09-17T11:40:43.9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82" autoAdjust="0"/>
    <p:restoredTop sz="94660"/>
  </p:normalViewPr>
  <p:slideViewPr>
    <p:cSldViewPr snapToGrid="0">
      <p:cViewPr>
        <p:scale>
          <a:sx n="80" d="100"/>
          <a:sy n="80" d="100"/>
        </p:scale>
        <p:origin x="132" y="9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HAMMER" userId="e8950d66-20db-46c4-9e5b-5068b91838e3" providerId="ADAL" clId="{6BCC1BE3-AD62-4681-8490-A8A9EA148EA7}"/>
    <pc:docChg chg="undo custSel modSld sldOrd">
      <pc:chgData name="Caroline HAMMER" userId="e8950d66-20db-46c4-9e5b-5068b91838e3" providerId="ADAL" clId="{6BCC1BE3-AD62-4681-8490-A8A9EA148EA7}" dt="2020-09-17T11:40:43.992" v="1787"/>
      <pc:docMkLst>
        <pc:docMk/>
      </pc:docMkLst>
      <pc:sldChg chg="addSp delSp modSp delAnim modAnim">
        <pc:chgData name="Caroline HAMMER" userId="e8950d66-20db-46c4-9e5b-5068b91838e3" providerId="ADAL" clId="{6BCC1BE3-AD62-4681-8490-A8A9EA148EA7}" dt="2020-09-17T11:13:57.627" v="1075" actId="1076"/>
        <pc:sldMkLst>
          <pc:docMk/>
          <pc:sldMk cId="3293038986" sldId="256"/>
        </pc:sldMkLst>
        <pc:spChg chg="mod">
          <ac:chgData name="Caroline HAMMER" userId="e8950d66-20db-46c4-9e5b-5068b91838e3" providerId="ADAL" clId="{6BCC1BE3-AD62-4681-8490-A8A9EA148EA7}" dt="2020-09-17T11:11:41.122" v="946" actId="1036"/>
          <ac:spMkLst>
            <pc:docMk/>
            <pc:sldMk cId="3293038986" sldId="256"/>
            <ac:spMk id="2" creationId="{09039330-FAA2-4C70-A660-D0BE2AD3327B}"/>
          </ac:spMkLst>
        </pc:spChg>
        <pc:spChg chg="add del mod">
          <ac:chgData name="Caroline HAMMER" userId="e8950d66-20db-46c4-9e5b-5068b91838e3" providerId="ADAL" clId="{6BCC1BE3-AD62-4681-8490-A8A9EA148EA7}" dt="2020-09-17T11:13:35.885" v="1071" actId="478"/>
          <ac:spMkLst>
            <pc:docMk/>
            <pc:sldMk cId="3293038986" sldId="256"/>
            <ac:spMk id="3" creationId="{00DF4785-988B-4569-A683-B9EDE1EEFD82}"/>
          </ac:spMkLst>
        </pc:spChg>
        <pc:spChg chg="mod">
          <ac:chgData name="Caroline HAMMER" userId="e8950d66-20db-46c4-9e5b-5068b91838e3" providerId="ADAL" clId="{6BCC1BE3-AD62-4681-8490-A8A9EA148EA7}" dt="2020-09-17T11:13:43.137" v="1072" actId="14100"/>
          <ac:spMkLst>
            <pc:docMk/>
            <pc:sldMk cId="3293038986" sldId="256"/>
            <ac:spMk id="6" creationId="{F548B3DC-B94D-4BDF-B277-0D3CC280D544}"/>
          </ac:spMkLst>
        </pc:spChg>
        <pc:picChg chg="mod">
          <ac:chgData name="Caroline HAMMER" userId="e8950d66-20db-46c4-9e5b-5068b91838e3" providerId="ADAL" clId="{6BCC1BE3-AD62-4681-8490-A8A9EA148EA7}" dt="2020-09-17T11:13:57.627" v="1075" actId="1076"/>
          <ac:picMkLst>
            <pc:docMk/>
            <pc:sldMk cId="3293038986" sldId="256"/>
            <ac:picMk id="5" creationId="{AF770AA4-F726-4EF4-950B-9C0536D99AA2}"/>
          </ac:picMkLst>
        </pc:picChg>
        <pc:picChg chg="del">
          <ac:chgData name="Caroline HAMMER" userId="e8950d66-20db-46c4-9e5b-5068b91838e3" providerId="ADAL" clId="{6BCC1BE3-AD62-4681-8490-A8A9EA148EA7}" dt="2020-09-17T11:02:42.634" v="112"/>
          <ac:picMkLst>
            <pc:docMk/>
            <pc:sldMk cId="3293038986" sldId="256"/>
            <ac:picMk id="48" creationId="{A74CBD46-5EAC-4418-B8E3-FFE32F070CD5}"/>
          </ac:picMkLst>
        </pc:picChg>
      </pc:sldChg>
      <pc:sldChg chg="modSp">
        <pc:chgData name="Caroline HAMMER" userId="e8950d66-20db-46c4-9e5b-5068b91838e3" providerId="ADAL" clId="{6BCC1BE3-AD62-4681-8490-A8A9EA148EA7}" dt="2020-09-17T11:39:29.884" v="1765" actId="1076"/>
        <pc:sldMkLst>
          <pc:docMk/>
          <pc:sldMk cId="3330001707" sldId="313"/>
        </pc:sldMkLst>
        <pc:grpChg chg="mod">
          <ac:chgData name="Caroline HAMMER" userId="e8950d66-20db-46c4-9e5b-5068b91838e3" providerId="ADAL" clId="{6BCC1BE3-AD62-4681-8490-A8A9EA148EA7}" dt="2020-09-17T11:39:29.884" v="1765" actId="1076"/>
          <ac:grpSpMkLst>
            <pc:docMk/>
            <pc:sldMk cId="3330001707" sldId="313"/>
            <ac:grpSpMk id="63" creationId="{F80DEB7F-9BF4-4043-B474-6E24BBB4D3F5}"/>
          </ac:grpSpMkLst>
        </pc:grpChg>
      </pc:sldChg>
      <pc:sldChg chg="addSp delSp modSp modAnim">
        <pc:chgData name="Caroline HAMMER" userId="e8950d66-20db-46c4-9e5b-5068b91838e3" providerId="ADAL" clId="{6BCC1BE3-AD62-4681-8490-A8A9EA148EA7}" dt="2020-09-17T11:38:17.178" v="1763"/>
        <pc:sldMkLst>
          <pc:docMk/>
          <pc:sldMk cId="585289517" sldId="330"/>
        </pc:sldMkLst>
        <pc:spChg chg="del">
          <ac:chgData name="Caroline HAMMER" userId="e8950d66-20db-46c4-9e5b-5068b91838e3" providerId="ADAL" clId="{6BCC1BE3-AD62-4681-8490-A8A9EA148EA7}" dt="2020-09-17T10:56:00.189" v="0" actId="478"/>
          <ac:spMkLst>
            <pc:docMk/>
            <pc:sldMk cId="585289517" sldId="330"/>
            <ac:spMk id="2" creationId="{CE31EA38-5D2B-49E3-8313-15B9D751929C}"/>
          </ac:spMkLst>
        </pc:spChg>
        <pc:spChg chg="mod">
          <ac:chgData name="Caroline HAMMER" userId="e8950d66-20db-46c4-9e5b-5068b91838e3" providerId="ADAL" clId="{6BCC1BE3-AD62-4681-8490-A8A9EA148EA7}" dt="2020-09-17T11:00:20.712" v="38" actId="164"/>
          <ac:spMkLst>
            <pc:docMk/>
            <pc:sldMk cId="585289517" sldId="330"/>
            <ac:spMk id="3" creationId="{BA2CCFD6-2481-4DFD-A3B0-436274D05AB8}"/>
          </ac:spMkLst>
        </pc:spChg>
        <pc:spChg chg="mod topLvl">
          <ac:chgData name="Caroline HAMMER" userId="e8950d66-20db-46c4-9e5b-5068b91838e3" providerId="ADAL" clId="{6BCC1BE3-AD62-4681-8490-A8A9EA148EA7}" dt="2020-09-17T11:36:06.799" v="1741" actId="1076"/>
          <ac:spMkLst>
            <pc:docMk/>
            <pc:sldMk cId="585289517" sldId="330"/>
            <ac:spMk id="7" creationId="{BBE397DF-716D-45E3-9C6E-741A36B88032}"/>
          </ac:spMkLst>
        </pc:spChg>
        <pc:spChg chg="add mod">
          <ac:chgData name="Caroline HAMMER" userId="e8950d66-20db-46c4-9e5b-5068b91838e3" providerId="ADAL" clId="{6BCC1BE3-AD62-4681-8490-A8A9EA148EA7}" dt="2020-09-17T11:31:42.761" v="1689" actId="113"/>
          <ac:spMkLst>
            <pc:docMk/>
            <pc:sldMk cId="585289517" sldId="330"/>
            <ac:spMk id="20" creationId="{D87F3E18-852A-4C26-8F63-66E63278603A}"/>
          </ac:spMkLst>
        </pc:spChg>
        <pc:spChg chg="mod topLvl">
          <ac:chgData name="Caroline HAMMER" userId="e8950d66-20db-46c4-9e5b-5068b91838e3" providerId="ADAL" clId="{6BCC1BE3-AD62-4681-8490-A8A9EA148EA7}" dt="2020-09-17T11:18:59.013" v="1511" actId="338"/>
          <ac:spMkLst>
            <pc:docMk/>
            <pc:sldMk cId="585289517" sldId="330"/>
            <ac:spMk id="26" creationId="{92666643-2973-440E-8413-078B10741A32}"/>
          </ac:spMkLst>
        </pc:spChg>
        <pc:spChg chg="del">
          <ac:chgData name="Caroline HAMMER" userId="e8950d66-20db-46c4-9e5b-5068b91838e3" providerId="ADAL" clId="{6BCC1BE3-AD62-4681-8490-A8A9EA148EA7}" dt="2020-09-17T11:01:23.421" v="53" actId="478"/>
          <ac:spMkLst>
            <pc:docMk/>
            <pc:sldMk cId="585289517" sldId="330"/>
            <ac:spMk id="27" creationId="{A6D313DE-A1AE-432F-92AC-C8C720BEC2B9}"/>
          </ac:spMkLst>
        </pc:spChg>
        <pc:spChg chg="mod topLvl">
          <ac:chgData name="Caroline HAMMER" userId="e8950d66-20db-46c4-9e5b-5068b91838e3" providerId="ADAL" clId="{6BCC1BE3-AD62-4681-8490-A8A9EA148EA7}" dt="2020-09-17T11:23:43.536" v="1572" actId="164"/>
          <ac:spMkLst>
            <pc:docMk/>
            <pc:sldMk cId="585289517" sldId="330"/>
            <ac:spMk id="28" creationId="{BF6FEAF4-1B10-4D4E-B860-2DA6413BB047}"/>
          </ac:spMkLst>
        </pc:spChg>
        <pc:spChg chg="mod topLvl">
          <ac:chgData name="Caroline HAMMER" userId="e8950d66-20db-46c4-9e5b-5068b91838e3" providerId="ADAL" clId="{6BCC1BE3-AD62-4681-8490-A8A9EA148EA7}" dt="2020-09-17T11:36:19.057" v="1747" actId="1076"/>
          <ac:spMkLst>
            <pc:docMk/>
            <pc:sldMk cId="585289517" sldId="330"/>
            <ac:spMk id="29" creationId="{46C39F9B-F391-4CA9-8F67-9410676F1E1F}"/>
          </ac:spMkLst>
        </pc:spChg>
        <pc:spChg chg="mod ord">
          <ac:chgData name="Caroline HAMMER" userId="e8950d66-20db-46c4-9e5b-5068b91838e3" providerId="ADAL" clId="{6BCC1BE3-AD62-4681-8490-A8A9EA148EA7}" dt="2020-09-17T11:30:11.846" v="1678" actId="14100"/>
          <ac:spMkLst>
            <pc:docMk/>
            <pc:sldMk cId="585289517" sldId="330"/>
            <ac:spMk id="31" creationId="{714C3F33-D222-435A-B22A-A5F719283BC7}"/>
          </ac:spMkLst>
        </pc:spChg>
        <pc:spChg chg="mod">
          <ac:chgData name="Caroline HAMMER" userId="e8950d66-20db-46c4-9e5b-5068b91838e3" providerId="ADAL" clId="{6BCC1BE3-AD62-4681-8490-A8A9EA148EA7}" dt="2020-09-17T11:30:20.392" v="1686" actId="1037"/>
          <ac:spMkLst>
            <pc:docMk/>
            <pc:sldMk cId="585289517" sldId="330"/>
            <ac:spMk id="32" creationId="{224665AF-5275-45A6-91ED-0389CF643E9D}"/>
          </ac:spMkLst>
        </pc:spChg>
        <pc:spChg chg="mod topLvl">
          <ac:chgData name="Caroline HAMMER" userId="e8950d66-20db-46c4-9e5b-5068b91838e3" providerId="ADAL" clId="{6BCC1BE3-AD62-4681-8490-A8A9EA148EA7}" dt="2020-09-17T11:21:55.321" v="1539" actId="164"/>
          <ac:spMkLst>
            <pc:docMk/>
            <pc:sldMk cId="585289517" sldId="330"/>
            <ac:spMk id="37" creationId="{76CF3937-E37B-4B53-A26C-CCBF8E5F35AA}"/>
          </ac:spMkLst>
        </pc:spChg>
        <pc:spChg chg="mod topLvl">
          <ac:chgData name="Caroline HAMMER" userId="e8950d66-20db-46c4-9e5b-5068b91838e3" providerId="ADAL" clId="{6BCC1BE3-AD62-4681-8490-A8A9EA148EA7}" dt="2020-09-17T11:23:43.536" v="1572" actId="164"/>
          <ac:spMkLst>
            <pc:docMk/>
            <pc:sldMk cId="585289517" sldId="330"/>
            <ac:spMk id="38" creationId="{53DD5164-D723-4213-B158-C9A83732090F}"/>
          </ac:spMkLst>
        </pc:spChg>
        <pc:spChg chg="mod ord topLvl">
          <ac:chgData name="Caroline HAMMER" userId="e8950d66-20db-46c4-9e5b-5068b91838e3" providerId="ADAL" clId="{6BCC1BE3-AD62-4681-8490-A8A9EA148EA7}" dt="2020-09-17T11:18:59.013" v="1511" actId="338"/>
          <ac:spMkLst>
            <pc:docMk/>
            <pc:sldMk cId="585289517" sldId="330"/>
            <ac:spMk id="39" creationId="{CE957F84-6DE4-46DA-9E99-B775C2D2A80C}"/>
          </ac:spMkLst>
        </pc:spChg>
        <pc:spChg chg="mod topLvl">
          <ac:chgData name="Caroline HAMMER" userId="e8950d66-20db-46c4-9e5b-5068b91838e3" providerId="ADAL" clId="{6BCC1BE3-AD62-4681-8490-A8A9EA148EA7}" dt="2020-09-17T11:19:50.371" v="1518" actId="164"/>
          <ac:spMkLst>
            <pc:docMk/>
            <pc:sldMk cId="585289517" sldId="330"/>
            <ac:spMk id="43" creationId="{B0ED46B8-67CE-4380-8DF1-D325CB5E4DC7}"/>
          </ac:spMkLst>
        </pc:spChg>
        <pc:spChg chg="add mod ord">
          <ac:chgData name="Caroline HAMMER" userId="e8950d66-20db-46c4-9e5b-5068b91838e3" providerId="ADAL" clId="{6BCC1BE3-AD62-4681-8490-A8A9EA148EA7}" dt="2020-09-17T11:20:41.491" v="1522" actId="164"/>
          <ac:spMkLst>
            <pc:docMk/>
            <pc:sldMk cId="585289517" sldId="330"/>
            <ac:spMk id="44" creationId="{BE491FB0-FD61-4CF3-81EE-C432DE117036}"/>
          </ac:spMkLst>
        </pc:spChg>
        <pc:spChg chg="mod topLvl">
          <ac:chgData name="Caroline HAMMER" userId="e8950d66-20db-46c4-9e5b-5068b91838e3" providerId="ADAL" clId="{6BCC1BE3-AD62-4681-8490-A8A9EA148EA7}" dt="2020-09-17T11:21:55.321" v="1539" actId="164"/>
          <ac:spMkLst>
            <pc:docMk/>
            <pc:sldMk cId="585289517" sldId="330"/>
            <ac:spMk id="49" creationId="{8DC873A3-E741-4915-918A-0DBE3A9B0BB7}"/>
          </ac:spMkLst>
        </pc:spChg>
        <pc:spChg chg="add del mod">
          <ac:chgData name="Caroline HAMMER" userId="e8950d66-20db-46c4-9e5b-5068b91838e3" providerId="ADAL" clId="{6BCC1BE3-AD62-4681-8490-A8A9EA148EA7}" dt="2020-09-17T11:32:07.208" v="1693"/>
          <ac:spMkLst>
            <pc:docMk/>
            <pc:sldMk cId="585289517" sldId="330"/>
            <ac:spMk id="52" creationId="{F023572E-DC23-40C3-86ED-4998AE5FE1B3}"/>
          </ac:spMkLst>
        </pc:spChg>
        <pc:spChg chg="add mod">
          <ac:chgData name="Caroline HAMMER" userId="e8950d66-20db-46c4-9e5b-5068b91838e3" providerId="ADAL" clId="{6BCC1BE3-AD62-4681-8490-A8A9EA148EA7}" dt="2020-09-17T11:33:05.652" v="1704" actId="1037"/>
          <ac:spMkLst>
            <pc:docMk/>
            <pc:sldMk cId="585289517" sldId="330"/>
            <ac:spMk id="53" creationId="{4A8E51D2-D8F3-4CDA-AAC7-75516DD60C34}"/>
          </ac:spMkLst>
        </pc:spChg>
        <pc:spChg chg="add mod">
          <ac:chgData name="Caroline HAMMER" userId="e8950d66-20db-46c4-9e5b-5068b91838e3" providerId="ADAL" clId="{6BCC1BE3-AD62-4681-8490-A8A9EA148EA7}" dt="2020-09-17T11:33:11.670" v="1705" actId="571"/>
          <ac:spMkLst>
            <pc:docMk/>
            <pc:sldMk cId="585289517" sldId="330"/>
            <ac:spMk id="55" creationId="{AF13811E-E372-4969-A3E9-6705AA58A732}"/>
          </ac:spMkLst>
        </pc:spChg>
        <pc:spChg chg="add mod">
          <ac:chgData name="Caroline HAMMER" userId="e8950d66-20db-46c4-9e5b-5068b91838e3" providerId="ADAL" clId="{6BCC1BE3-AD62-4681-8490-A8A9EA148EA7}" dt="2020-09-17T11:33:17.540" v="1706" actId="571"/>
          <ac:spMkLst>
            <pc:docMk/>
            <pc:sldMk cId="585289517" sldId="330"/>
            <ac:spMk id="56" creationId="{B37C5624-1050-414D-ADD9-FB5F991486B0}"/>
          </ac:spMkLst>
        </pc:spChg>
        <pc:grpChg chg="add del mod">
          <ac:chgData name="Caroline HAMMER" userId="e8950d66-20db-46c4-9e5b-5068b91838e3" providerId="ADAL" clId="{6BCC1BE3-AD62-4681-8490-A8A9EA148EA7}" dt="2020-09-17T11:21:58.071" v="1540"/>
          <ac:grpSpMkLst>
            <pc:docMk/>
            <pc:sldMk cId="585289517" sldId="330"/>
            <ac:grpSpMk id="6" creationId="{00DDD627-56B1-43D9-89BA-0A7538E5EED1}"/>
          </ac:grpSpMkLst>
        </pc:grpChg>
        <pc:grpChg chg="del mod ord">
          <ac:chgData name="Caroline HAMMER" userId="e8950d66-20db-46c4-9e5b-5068b91838e3" providerId="ADAL" clId="{6BCC1BE3-AD62-4681-8490-A8A9EA148EA7}" dt="2020-09-17T11:22:52.185" v="1549" actId="165"/>
          <ac:grpSpMkLst>
            <pc:docMk/>
            <pc:sldMk cId="585289517" sldId="330"/>
            <ac:grpSpMk id="8" creationId="{548E7732-B6C3-48C6-B67D-A626F9157438}"/>
          </ac:grpSpMkLst>
        </pc:grpChg>
        <pc:grpChg chg="mod ord">
          <ac:chgData name="Caroline HAMMER" userId="e8950d66-20db-46c4-9e5b-5068b91838e3" providerId="ADAL" clId="{6BCC1BE3-AD62-4681-8490-A8A9EA148EA7}" dt="2020-09-17T11:34:44.280" v="1733" actId="1035"/>
          <ac:grpSpMkLst>
            <pc:docMk/>
            <pc:sldMk cId="585289517" sldId="330"/>
            <ac:grpSpMk id="10" creationId="{DE5FCF97-4CF2-48C7-8A7E-FBD9CFE7D476}"/>
          </ac:grpSpMkLst>
        </pc:grpChg>
        <pc:grpChg chg="del mod ord">
          <ac:chgData name="Caroline HAMMER" userId="e8950d66-20db-46c4-9e5b-5068b91838e3" providerId="ADAL" clId="{6BCC1BE3-AD62-4681-8490-A8A9EA148EA7}" dt="2020-09-17T11:18:44.310" v="1508" actId="165"/>
          <ac:grpSpMkLst>
            <pc:docMk/>
            <pc:sldMk cId="585289517" sldId="330"/>
            <ac:grpSpMk id="12" creationId="{31E63CFE-306A-4E5E-8775-F3F0B65CD957}"/>
          </ac:grpSpMkLst>
        </pc:grpChg>
        <pc:grpChg chg="mod ord">
          <ac:chgData name="Caroline HAMMER" userId="e8950d66-20db-46c4-9e5b-5068b91838e3" providerId="ADAL" clId="{6BCC1BE3-AD62-4681-8490-A8A9EA148EA7}" dt="2020-09-17T11:25:09.314" v="1584" actId="1076"/>
          <ac:grpSpMkLst>
            <pc:docMk/>
            <pc:sldMk cId="585289517" sldId="330"/>
            <ac:grpSpMk id="14" creationId="{AEA0C3D3-D8E7-437E-A6A3-88EEFB1DF1F3}"/>
          </ac:grpSpMkLst>
        </pc:grpChg>
        <pc:grpChg chg="del mod ord">
          <ac:chgData name="Caroline HAMMER" userId="e8950d66-20db-46c4-9e5b-5068b91838e3" providerId="ADAL" clId="{6BCC1BE3-AD62-4681-8490-A8A9EA148EA7}" dt="2020-09-17T11:23:38.030" v="1571" actId="165"/>
          <ac:grpSpMkLst>
            <pc:docMk/>
            <pc:sldMk cId="585289517" sldId="330"/>
            <ac:grpSpMk id="16" creationId="{9427E71C-81E7-4A2B-BE8F-DC8011C31075}"/>
          </ac:grpSpMkLst>
        </pc:grpChg>
        <pc:grpChg chg="del mod ord">
          <ac:chgData name="Caroline HAMMER" userId="e8950d66-20db-46c4-9e5b-5068b91838e3" providerId="ADAL" clId="{6BCC1BE3-AD62-4681-8490-A8A9EA148EA7}" dt="2020-09-17T11:19:08.455" v="1512" actId="165"/>
          <ac:grpSpMkLst>
            <pc:docMk/>
            <pc:sldMk cId="585289517" sldId="330"/>
            <ac:grpSpMk id="18" creationId="{92F0FED4-DD0C-447E-8355-30D8232938BE}"/>
          </ac:grpSpMkLst>
        </pc:grpChg>
        <pc:grpChg chg="add mod">
          <ac:chgData name="Caroline HAMMER" userId="e8950d66-20db-46c4-9e5b-5068b91838e3" providerId="ADAL" clId="{6BCC1BE3-AD62-4681-8490-A8A9EA148EA7}" dt="2020-09-17T11:25:12.299" v="1585" actId="1076"/>
          <ac:grpSpMkLst>
            <pc:docMk/>
            <pc:sldMk cId="585289517" sldId="330"/>
            <ac:grpSpMk id="24" creationId="{93E32AC8-0F94-48A6-83E1-3EDBC0C73A71}"/>
          </ac:grpSpMkLst>
        </pc:grpChg>
        <pc:grpChg chg="add mod">
          <ac:chgData name="Caroline HAMMER" userId="e8950d66-20db-46c4-9e5b-5068b91838e3" providerId="ADAL" clId="{6BCC1BE3-AD62-4681-8490-A8A9EA148EA7}" dt="2020-09-17T11:24:24.614" v="1576" actId="14100"/>
          <ac:grpSpMkLst>
            <pc:docMk/>
            <pc:sldMk cId="585289517" sldId="330"/>
            <ac:grpSpMk id="42" creationId="{3C691A83-20F7-4933-BEA8-2D67EEF04F47}"/>
          </ac:grpSpMkLst>
        </pc:grpChg>
        <pc:grpChg chg="add mod ord">
          <ac:chgData name="Caroline HAMMER" userId="e8950d66-20db-46c4-9e5b-5068b91838e3" providerId="ADAL" clId="{6BCC1BE3-AD62-4681-8490-A8A9EA148EA7}" dt="2020-09-17T11:33:40.494" v="1712" actId="1076"/>
          <ac:grpSpMkLst>
            <pc:docMk/>
            <pc:sldMk cId="585289517" sldId="330"/>
            <ac:grpSpMk id="45" creationId="{E545C611-EB6B-4B8F-85D4-65847ADC7251}"/>
          </ac:grpSpMkLst>
        </pc:grpChg>
        <pc:grpChg chg="add mod">
          <ac:chgData name="Caroline HAMMER" userId="e8950d66-20db-46c4-9e5b-5068b91838e3" providerId="ADAL" clId="{6BCC1BE3-AD62-4681-8490-A8A9EA148EA7}" dt="2020-09-17T11:26:09.979" v="1605" actId="1038"/>
          <ac:grpSpMkLst>
            <pc:docMk/>
            <pc:sldMk cId="585289517" sldId="330"/>
            <ac:grpSpMk id="46" creationId="{D6096FA6-894E-4048-B572-5A9284276C0E}"/>
          </ac:grpSpMkLst>
        </pc:grpChg>
        <pc:grpChg chg="add del mod">
          <ac:chgData name="Caroline HAMMER" userId="e8950d66-20db-46c4-9e5b-5068b91838e3" providerId="ADAL" clId="{6BCC1BE3-AD62-4681-8490-A8A9EA148EA7}" dt="2020-09-17T11:21:14.642" v="1526" actId="165"/>
          <ac:grpSpMkLst>
            <pc:docMk/>
            <pc:sldMk cId="585289517" sldId="330"/>
            <ac:grpSpMk id="47" creationId="{2EA66C9E-1870-4511-89C4-DE5591879451}"/>
          </ac:grpSpMkLst>
        </pc:grpChg>
        <pc:grpChg chg="add mod topLvl">
          <ac:chgData name="Caroline HAMMER" userId="e8950d66-20db-46c4-9e5b-5068b91838e3" providerId="ADAL" clId="{6BCC1BE3-AD62-4681-8490-A8A9EA148EA7}" dt="2020-09-17T11:37:20.816" v="1755" actId="1076"/>
          <ac:grpSpMkLst>
            <pc:docMk/>
            <pc:sldMk cId="585289517" sldId="330"/>
            <ac:grpSpMk id="50" creationId="{99576A0F-3537-49D3-9A58-C796030F4330}"/>
          </ac:grpSpMkLst>
        </pc:grpChg>
        <pc:grpChg chg="add mod">
          <ac:chgData name="Caroline HAMMER" userId="e8950d66-20db-46c4-9e5b-5068b91838e3" providerId="ADAL" clId="{6BCC1BE3-AD62-4681-8490-A8A9EA148EA7}" dt="2020-09-17T11:25:39.139" v="1590" actId="1076"/>
          <ac:grpSpMkLst>
            <pc:docMk/>
            <pc:sldMk cId="585289517" sldId="330"/>
            <ac:grpSpMk id="51" creationId="{F609171A-5584-4263-A043-CADB947FE297}"/>
          </ac:grpSpMkLst>
        </pc:grpChg>
        <pc:grpChg chg="add del mod">
          <ac:chgData name="Caroline HAMMER" userId="e8950d66-20db-46c4-9e5b-5068b91838e3" providerId="ADAL" clId="{6BCC1BE3-AD62-4681-8490-A8A9EA148EA7}" dt="2020-09-17T11:35:11.287" v="1734" actId="165"/>
          <ac:grpSpMkLst>
            <pc:docMk/>
            <pc:sldMk cId="585289517" sldId="330"/>
            <ac:grpSpMk id="54" creationId="{80208B64-EBB3-47AB-A336-504AFA23B918}"/>
          </ac:grpSpMkLst>
        </pc:grpChg>
        <pc:grpChg chg="add del mod">
          <ac:chgData name="Caroline HAMMER" userId="e8950d66-20db-46c4-9e5b-5068b91838e3" providerId="ADAL" clId="{6BCC1BE3-AD62-4681-8490-A8A9EA148EA7}" dt="2020-09-17T11:36:27.831" v="1748" actId="165"/>
          <ac:grpSpMkLst>
            <pc:docMk/>
            <pc:sldMk cId="585289517" sldId="330"/>
            <ac:grpSpMk id="57" creationId="{0ADB6B3E-FFD6-42C9-979D-5B4F21BFE32F}"/>
          </ac:grpSpMkLst>
        </pc:grpChg>
        <pc:grpChg chg="add mod">
          <ac:chgData name="Caroline HAMMER" userId="e8950d66-20db-46c4-9e5b-5068b91838e3" providerId="ADAL" clId="{6BCC1BE3-AD62-4681-8490-A8A9EA148EA7}" dt="2020-09-17T11:36:37.486" v="1750" actId="164"/>
          <ac:grpSpMkLst>
            <pc:docMk/>
            <pc:sldMk cId="585289517" sldId="330"/>
            <ac:grpSpMk id="58" creationId="{D5BD3F31-AC7B-4A40-8A40-A358910BFCB9}"/>
          </ac:grpSpMkLst>
        </pc:grpChg>
        <pc:grpChg chg="add del mod">
          <ac:chgData name="Caroline HAMMER" userId="e8950d66-20db-46c4-9e5b-5068b91838e3" providerId="ADAL" clId="{6BCC1BE3-AD62-4681-8490-A8A9EA148EA7}" dt="2020-09-17T11:37:06.109" v="1753" actId="165"/>
          <ac:grpSpMkLst>
            <pc:docMk/>
            <pc:sldMk cId="585289517" sldId="330"/>
            <ac:grpSpMk id="59" creationId="{980F4EF1-3EBF-4AD5-AA64-FA3DD2E0C6BB}"/>
          </ac:grpSpMkLst>
        </pc:grpChg>
        <pc:picChg chg="add mod ord topLvl modCrop">
          <ac:chgData name="Caroline HAMMER" userId="e8950d66-20db-46c4-9e5b-5068b91838e3" providerId="ADAL" clId="{6BCC1BE3-AD62-4681-8490-A8A9EA148EA7}" dt="2020-09-17T11:37:12.111" v="1754" actId="1076"/>
          <ac:picMkLst>
            <pc:docMk/>
            <pc:sldMk cId="585289517" sldId="330"/>
            <ac:picMk id="5" creationId="{4217B638-3D0D-4052-B95B-0684FCB34BC6}"/>
          </ac:picMkLst>
        </pc:picChg>
        <pc:picChg chg="mod topLvl">
          <ac:chgData name="Caroline HAMMER" userId="e8950d66-20db-46c4-9e5b-5068b91838e3" providerId="ADAL" clId="{6BCC1BE3-AD62-4681-8490-A8A9EA148EA7}" dt="2020-09-17T11:19:50.371" v="1518" actId="164"/>
          <ac:picMkLst>
            <pc:docMk/>
            <pc:sldMk cId="585289517" sldId="330"/>
            <ac:picMk id="21" creationId="{E6AA7BA6-6A05-40A8-94E9-C0F0D93CA6EF}"/>
          </ac:picMkLst>
        </pc:picChg>
        <pc:picChg chg="mod topLvl">
          <ac:chgData name="Caroline HAMMER" userId="e8950d66-20db-46c4-9e5b-5068b91838e3" providerId="ADAL" clId="{6BCC1BE3-AD62-4681-8490-A8A9EA148EA7}" dt="2020-09-17T11:23:43.536" v="1572" actId="164"/>
          <ac:picMkLst>
            <pc:docMk/>
            <pc:sldMk cId="585289517" sldId="330"/>
            <ac:picMk id="22" creationId="{61F19D3F-5634-4592-A164-0B467C7564A8}"/>
          </ac:picMkLst>
        </pc:picChg>
        <pc:picChg chg="mod topLvl">
          <ac:chgData name="Caroline HAMMER" userId="e8950d66-20db-46c4-9e5b-5068b91838e3" providerId="ADAL" clId="{6BCC1BE3-AD62-4681-8490-A8A9EA148EA7}" dt="2020-09-17T11:36:11.649" v="1746" actId="1035"/>
          <ac:picMkLst>
            <pc:docMk/>
            <pc:sldMk cId="585289517" sldId="330"/>
            <ac:picMk id="25" creationId="{9AE0DBED-669A-4F36-ACDD-5DC6BC378233}"/>
          </ac:picMkLst>
        </pc:picChg>
        <pc:picChg chg="mod topLvl">
          <ac:chgData name="Caroline HAMMER" userId="e8950d66-20db-46c4-9e5b-5068b91838e3" providerId="ADAL" clId="{6BCC1BE3-AD62-4681-8490-A8A9EA148EA7}" dt="2020-09-17T11:18:59.013" v="1511" actId="338"/>
          <ac:picMkLst>
            <pc:docMk/>
            <pc:sldMk cId="585289517" sldId="330"/>
            <ac:picMk id="36" creationId="{34F671BC-E6E0-40ED-A295-018FF7F3988D}"/>
          </ac:picMkLst>
        </pc:picChg>
        <pc:picChg chg="mod topLvl">
          <ac:chgData name="Caroline HAMMER" userId="e8950d66-20db-46c4-9e5b-5068b91838e3" providerId="ADAL" clId="{6BCC1BE3-AD62-4681-8490-A8A9EA148EA7}" dt="2020-09-17T11:21:55.321" v="1539" actId="164"/>
          <ac:picMkLst>
            <pc:docMk/>
            <pc:sldMk cId="585289517" sldId="330"/>
            <ac:picMk id="48" creationId="{413ADC5E-6FAB-4D25-A087-40F1FB15B6D5}"/>
          </ac:picMkLst>
        </pc:picChg>
        <pc:picChg chg="mod">
          <ac:chgData name="Caroline HAMMER" userId="e8950d66-20db-46c4-9e5b-5068b91838e3" providerId="ADAL" clId="{6BCC1BE3-AD62-4681-8490-A8A9EA148EA7}" dt="2020-09-17T11:00:20.712" v="38" actId="164"/>
          <ac:picMkLst>
            <pc:docMk/>
            <pc:sldMk cId="585289517" sldId="330"/>
            <ac:picMk id="1027" creationId="{57F61C98-A9E9-4FB9-8AB9-B96137D134EB}"/>
          </ac:picMkLst>
        </pc:picChg>
      </pc:sldChg>
      <pc:sldChg chg="modSp">
        <pc:chgData name="Caroline HAMMER" userId="e8950d66-20db-46c4-9e5b-5068b91838e3" providerId="ADAL" clId="{6BCC1BE3-AD62-4681-8490-A8A9EA148EA7}" dt="2020-09-17T11:39:03.776" v="1764" actId="1076"/>
        <pc:sldMkLst>
          <pc:docMk/>
          <pc:sldMk cId="1793001630" sldId="341"/>
        </pc:sldMkLst>
        <pc:picChg chg="mod">
          <ac:chgData name="Caroline HAMMER" userId="e8950d66-20db-46c4-9e5b-5068b91838e3" providerId="ADAL" clId="{6BCC1BE3-AD62-4681-8490-A8A9EA148EA7}" dt="2020-09-17T11:39:03.776" v="1764" actId="1076"/>
          <ac:picMkLst>
            <pc:docMk/>
            <pc:sldMk cId="1793001630" sldId="341"/>
            <ac:picMk id="46" creationId="{4A53CEBC-8DB9-446D-A173-714B24F85C09}"/>
          </ac:picMkLst>
        </pc:picChg>
      </pc:sldChg>
      <pc:sldChg chg="delSp modSp">
        <pc:chgData name="Caroline HAMMER" userId="e8950d66-20db-46c4-9e5b-5068b91838e3" providerId="ADAL" clId="{6BCC1BE3-AD62-4681-8490-A8A9EA148EA7}" dt="2020-09-17T11:40:28.076" v="1781"/>
        <pc:sldMkLst>
          <pc:docMk/>
          <pc:sldMk cId="3863867750" sldId="344"/>
        </pc:sldMkLst>
        <pc:picChg chg="mod">
          <ac:chgData name="Caroline HAMMER" userId="e8950d66-20db-46c4-9e5b-5068b91838e3" providerId="ADAL" clId="{6BCC1BE3-AD62-4681-8490-A8A9EA148EA7}" dt="2020-09-17T11:40:12.255" v="1778" actId="1076"/>
          <ac:picMkLst>
            <pc:docMk/>
            <pc:sldMk cId="3863867750" sldId="344"/>
            <ac:picMk id="5" creationId="{C05B9949-B519-416D-B9C2-99F69BE87CCA}"/>
          </ac:picMkLst>
        </pc:picChg>
        <pc:picChg chg="mod">
          <ac:chgData name="Caroline HAMMER" userId="e8950d66-20db-46c4-9e5b-5068b91838e3" providerId="ADAL" clId="{6BCC1BE3-AD62-4681-8490-A8A9EA148EA7}" dt="2020-09-17T11:40:00.617" v="1773" actId="1076"/>
          <ac:picMkLst>
            <pc:docMk/>
            <pc:sldMk cId="3863867750" sldId="344"/>
            <ac:picMk id="6" creationId="{855D1B6A-B178-48CB-9147-CBD370333B17}"/>
          </ac:picMkLst>
        </pc:picChg>
        <pc:picChg chg="mod">
          <ac:chgData name="Caroline HAMMER" userId="e8950d66-20db-46c4-9e5b-5068b91838e3" providerId="ADAL" clId="{6BCC1BE3-AD62-4681-8490-A8A9EA148EA7}" dt="2020-09-17T11:40:06.575" v="1775" actId="14100"/>
          <ac:picMkLst>
            <pc:docMk/>
            <pc:sldMk cId="3863867750" sldId="344"/>
            <ac:picMk id="7" creationId="{6D75DB5F-C12D-474B-A5DD-B69AB40A1627}"/>
          </ac:picMkLst>
        </pc:picChg>
        <pc:picChg chg="mod">
          <ac:chgData name="Caroline HAMMER" userId="e8950d66-20db-46c4-9e5b-5068b91838e3" providerId="ADAL" clId="{6BCC1BE3-AD62-4681-8490-A8A9EA148EA7}" dt="2020-09-17T11:40:08.002" v="1776" actId="1076"/>
          <ac:picMkLst>
            <pc:docMk/>
            <pc:sldMk cId="3863867750" sldId="344"/>
            <ac:picMk id="10" creationId="{3152AF99-B99F-4AEA-8699-77D753AF6718}"/>
          </ac:picMkLst>
        </pc:picChg>
        <pc:picChg chg="del mod">
          <ac:chgData name="Caroline HAMMER" userId="e8950d66-20db-46c4-9e5b-5068b91838e3" providerId="ADAL" clId="{6BCC1BE3-AD62-4681-8490-A8A9EA148EA7}" dt="2020-09-17T11:40:28.076" v="1781"/>
          <ac:picMkLst>
            <pc:docMk/>
            <pc:sldMk cId="3863867750" sldId="344"/>
            <ac:picMk id="13" creationId="{4BFB0CFE-2DD7-4658-93A6-5248B28A7919}"/>
          </ac:picMkLst>
        </pc:picChg>
      </pc:sldChg>
      <pc:sldChg chg="addSp modSp ord">
        <pc:chgData name="Caroline HAMMER" userId="e8950d66-20db-46c4-9e5b-5068b91838e3" providerId="ADAL" clId="{6BCC1BE3-AD62-4681-8490-A8A9EA148EA7}" dt="2020-09-17T11:40:43.992" v="1787"/>
        <pc:sldMkLst>
          <pc:docMk/>
          <pc:sldMk cId="3962438502" sldId="345"/>
        </pc:sldMkLst>
        <pc:picChg chg="add mod">
          <ac:chgData name="Caroline HAMMER" userId="e8950d66-20db-46c4-9e5b-5068b91838e3" providerId="ADAL" clId="{6BCC1BE3-AD62-4681-8490-A8A9EA148EA7}" dt="2020-09-17T11:40:39.191" v="1785" actId="1076"/>
          <ac:picMkLst>
            <pc:docMk/>
            <pc:sldMk cId="3962438502" sldId="345"/>
            <ac:picMk id="3" creationId="{0B1D6ED7-0B9C-4B2D-93E6-76B4A9B4391B}"/>
          </ac:picMkLst>
        </pc:picChg>
        <pc:picChg chg="mod">
          <ac:chgData name="Caroline HAMMER" userId="e8950d66-20db-46c4-9e5b-5068b91838e3" providerId="ADAL" clId="{6BCC1BE3-AD62-4681-8490-A8A9EA148EA7}" dt="2020-09-17T11:40:23.420" v="1780" actId="14100"/>
          <ac:picMkLst>
            <pc:docMk/>
            <pc:sldMk cId="3962438502" sldId="345"/>
            <ac:picMk id="9" creationId="{41E2B0B3-421B-4FF6-ACCD-7735BA5B9516}"/>
          </ac:picMkLst>
        </pc:picChg>
        <pc:picChg chg="mod">
          <ac:chgData name="Caroline HAMMER" userId="e8950d66-20db-46c4-9e5b-5068b91838e3" providerId="ADAL" clId="{6BCC1BE3-AD62-4681-8490-A8A9EA148EA7}" dt="2020-09-17T11:40:41.087" v="1786" actId="1076"/>
          <ac:picMkLst>
            <pc:docMk/>
            <pc:sldMk cId="3962438502" sldId="345"/>
            <ac:picMk id="12" creationId="{84EA876B-F020-4107-BE8E-50D8562A0A56}"/>
          </ac:picMkLst>
        </pc:picChg>
        <pc:picChg chg="mod">
          <ac:chgData name="Caroline HAMMER" userId="e8950d66-20db-46c4-9e5b-5068b91838e3" providerId="ADAL" clId="{6BCC1BE3-AD62-4681-8490-A8A9EA148EA7}" dt="2020-09-17T11:40:20.300" v="1779" actId="1076"/>
          <ac:picMkLst>
            <pc:docMk/>
            <pc:sldMk cId="3962438502" sldId="345"/>
            <ac:picMk id="14" creationId="{1B922510-168D-4D22-9749-AB9E39EA4A0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6AA552-769B-42CA-BCEF-3B18E1035836}" type="datetimeFigureOut">
              <a:rPr lang="en-GB" smtClean="0"/>
              <a:t>17/09/2020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8181DF-48FD-419B-AB08-0C7B140BE82D}" type="slidenum">
              <a:rPr lang="en-GB" smtClean="0"/>
              <a:t>‹#›</a:t>
            </a:fld>
            <a:endParaRPr lang="en-GB"/>
          </a:p>
        </p:txBody>
      </p:sp>
    </p:spTree>
    <p:extLst>
      <p:ext uri="{BB962C8B-B14F-4D97-AF65-F5344CB8AC3E}">
        <p14:creationId xmlns:p14="http://schemas.microsoft.com/office/powerpoint/2010/main" val="2878076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FD8C7A-DEC9-4C53-9D7D-E73C52F895B2}" type="slidenum">
              <a:rPr lang="en-GB" smtClean="0"/>
              <a:t>2</a:t>
            </a:fld>
            <a:endParaRPr lang="en-GB"/>
          </a:p>
        </p:txBody>
      </p:sp>
    </p:spTree>
    <p:extLst>
      <p:ext uri="{BB962C8B-B14F-4D97-AF65-F5344CB8AC3E}">
        <p14:creationId xmlns:p14="http://schemas.microsoft.com/office/powerpoint/2010/main" val="4219536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FD8C7A-DEC9-4C53-9D7D-E73C52F895B2}" type="slidenum">
              <a:rPr lang="en-GB" smtClean="0"/>
              <a:t>3</a:t>
            </a:fld>
            <a:endParaRPr lang="en-GB"/>
          </a:p>
        </p:txBody>
      </p:sp>
    </p:spTree>
    <p:extLst>
      <p:ext uri="{BB962C8B-B14F-4D97-AF65-F5344CB8AC3E}">
        <p14:creationId xmlns:p14="http://schemas.microsoft.com/office/powerpoint/2010/main" val="1933768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FD8C7A-DEC9-4C53-9D7D-E73C52F895B2}" type="slidenum">
              <a:rPr lang="en-GB" smtClean="0"/>
              <a:t>5</a:t>
            </a:fld>
            <a:endParaRPr lang="en-GB"/>
          </a:p>
        </p:txBody>
      </p:sp>
    </p:spTree>
    <p:extLst>
      <p:ext uri="{BB962C8B-B14F-4D97-AF65-F5344CB8AC3E}">
        <p14:creationId xmlns:p14="http://schemas.microsoft.com/office/powerpoint/2010/main" val="3544800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FD8C7A-DEC9-4C53-9D7D-E73C52F895B2}" type="slidenum">
              <a:rPr lang="en-GB" smtClean="0"/>
              <a:t>15</a:t>
            </a:fld>
            <a:endParaRPr lang="en-GB"/>
          </a:p>
        </p:txBody>
      </p:sp>
    </p:spTree>
    <p:extLst>
      <p:ext uri="{BB962C8B-B14F-4D97-AF65-F5344CB8AC3E}">
        <p14:creationId xmlns:p14="http://schemas.microsoft.com/office/powerpoint/2010/main" val="1448396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25F85750-1A02-47D0-B318-27F1FCCA0B88}" type="datetimeFigureOut">
              <a:rPr lang="en-GB" smtClean="0"/>
              <a:t>17/09/2020</a:t>
            </a:fld>
            <a:endParaRPr lang="en-GB"/>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GB"/>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4FB5C0B-0826-4B36-A352-B19704725D9D}" type="slidenum">
              <a:rPr lang="en-GB" smtClean="0"/>
              <a:t>‹#›</a:t>
            </a:fld>
            <a:endParaRPr lang="en-GB"/>
          </a:p>
        </p:txBody>
      </p:sp>
    </p:spTree>
    <p:extLst>
      <p:ext uri="{BB962C8B-B14F-4D97-AF65-F5344CB8AC3E}">
        <p14:creationId xmlns:p14="http://schemas.microsoft.com/office/powerpoint/2010/main" val="2337184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F85750-1A02-47D0-B318-27F1FCCA0B88}" type="datetimeFigureOut">
              <a:rPr lang="en-GB" smtClean="0"/>
              <a:t>17/09/2020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FB5C0B-0826-4B36-A352-B19704725D9D}" type="slidenum">
              <a:rPr lang="en-GB" smtClean="0"/>
              <a:t>‹#›</a:t>
            </a:fld>
            <a:endParaRPr lang="en-GB"/>
          </a:p>
        </p:txBody>
      </p:sp>
    </p:spTree>
    <p:extLst>
      <p:ext uri="{BB962C8B-B14F-4D97-AF65-F5344CB8AC3E}">
        <p14:creationId xmlns:p14="http://schemas.microsoft.com/office/powerpoint/2010/main" val="3685361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25F85750-1A02-47D0-B318-27F1FCCA0B88}" type="datetimeFigureOut">
              <a:rPr lang="en-GB" smtClean="0"/>
              <a:t>17/09/2020</a:t>
            </a:fld>
            <a:endParaRPr lang="en-GB"/>
          </a:p>
        </p:txBody>
      </p:sp>
      <p:sp>
        <p:nvSpPr>
          <p:cNvPr id="5" name="Footer Placeholder 4"/>
          <p:cNvSpPr>
            <a:spLocks noGrp="1"/>
          </p:cNvSpPr>
          <p:nvPr>
            <p:ph type="ftr" sz="quarter" idx="11"/>
          </p:nvPr>
        </p:nvSpPr>
        <p:spPr>
          <a:xfrm>
            <a:off x="774923" y="5951811"/>
            <a:ext cx="7896279" cy="365125"/>
          </a:xfrm>
        </p:spPr>
        <p:txBody>
          <a:bodyPr/>
          <a:lstStyle/>
          <a:p>
            <a:endParaRPr lang="en-GB"/>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4FB5C0B-0826-4B36-A352-B19704725D9D}" type="slidenum">
              <a:rPr lang="en-GB" smtClean="0"/>
              <a:t>‹#›</a:t>
            </a:fld>
            <a:endParaRPr lang="en-GB"/>
          </a:p>
        </p:txBody>
      </p:sp>
    </p:spTree>
    <p:extLst>
      <p:ext uri="{BB962C8B-B14F-4D97-AF65-F5344CB8AC3E}">
        <p14:creationId xmlns:p14="http://schemas.microsoft.com/office/powerpoint/2010/main" val="2189304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F85750-1A02-47D0-B318-27F1FCCA0B88}" type="datetimeFigureOut">
              <a:rPr lang="en-GB" smtClean="0"/>
              <a:t>17/09/2020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10558300" y="5956137"/>
            <a:ext cx="1052508" cy="365125"/>
          </a:xfrm>
        </p:spPr>
        <p:txBody>
          <a:bodyPr/>
          <a:lstStyle/>
          <a:p>
            <a:fld id="{D4FB5C0B-0826-4B36-A352-B19704725D9D}" type="slidenum">
              <a:rPr lang="en-GB" smtClean="0"/>
              <a:t>‹#›</a:t>
            </a:fld>
            <a:endParaRPr lang="en-GB"/>
          </a:p>
        </p:txBody>
      </p:sp>
    </p:spTree>
    <p:extLst>
      <p:ext uri="{BB962C8B-B14F-4D97-AF65-F5344CB8AC3E}">
        <p14:creationId xmlns:p14="http://schemas.microsoft.com/office/powerpoint/2010/main" val="2025303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25F85750-1A02-47D0-B318-27F1FCCA0B88}" type="datetimeFigureOut">
              <a:rPr lang="en-GB" smtClean="0"/>
              <a:t>17/09/2020</a:t>
            </a:fld>
            <a:endParaRPr lang="en-GB"/>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4FB5C0B-0826-4B36-A352-B19704725D9D}" type="slidenum">
              <a:rPr lang="en-GB" smtClean="0"/>
              <a:t>‹#›</a:t>
            </a:fld>
            <a:endParaRPr lang="en-GB"/>
          </a:p>
        </p:txBody>
      </p:sp>
    </p:spTree>
    <p:extLst>
      <p:ext uri="{BB962C8B-B14F-4D97-AF65-F5344CB8AC3E}">
        <p14:creationId xmlns:p14="http://schemas.microsoft.com/office/powerpoint/2010/main" val="2035030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5F85750-1A02-47D0-B318-27F1FCCA0B88}" type="datetimeFigureOut">
              <a:rPr lang="en-GB" smtClean="0"/>
              <a:t>17/09/2020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FB5C0B-0826-4B36-A352-B19704725D9D}" type="slidenum">
              <a:rPr lang="en-GB" smtClean="0"/>
              <a:t>‹#›</a:t>
            </a:fld>
            <a:endParaRPr lang="en-GB"/>
          </a:p>
        </p:txBody>
      </p:sp>
    </p:spTree>
    <p:extLst>
      <p:ext uri="{BB962C8B-B14F-4D97-AF65-F5344CB8AC3E}">
        <p14:creationId xmlns:p14="http://schemas.microsoft.com/office/powerpoint/2010/main" val="1328593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5F85750-1A02-47D0-B318-27F1FCCA0B88}" type="datetimeFigureOut">
              <a:rPr lang="en-GB" smtClean="0"/>
              <a:t>17/09/2020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4FB5C0B-0826-4B36-A352-B19704725D9D}" type="slidenum">
              <a:rPr lang="en-GB" smtClean="0"/>
              <a:t>‹#›</a:t>
            </a:fld>
            <a:endParaRPr lang="en-GB"/>
          </a:p>
        </p:txBody>
      </p:sp>
    </p:spTree>
    <p:extLst>
      <p:ext uri="{BB962C8B-B14F-4D97-AF65-F5344CB8AC3E}">
        <p14:creationId xmlns:p14="http://schemas.microsoft.com/office/powerpoint/2010/main" val="1455760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5F85750-1A02-47D0-B318-27F1FCCA0B88}" type="datetimeFigureOut">
              <a:rPr lang="en-GB" smtClean="0"/>
              <a:t>17/09/2020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4FB5C0B-0826-4B36-A352-B19704725D9D}" type="slidenum">
              <a:rPr lang="en-GB" smtClean="0"/>
              <a:t>‹#›</a:t>
            </a:fld>
            <a:endParaRPr lang="en-GB"/>
          </a:p>
        </p:txBody>
      </p:sp>
    </p:spTree>
    <p:extLst>
      <p:ext uri="{BB962C8B-B14F-4D97-AF65-F5344CB8AC3E}">
        <p14:creationId xmlns:p14="http://schemas.microsoft.com/office/powerpoint/2010/main" val="1216265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F85750-1A02-47D0-B318-27F1FCCA0B88}" type="datetimeFigureOut">
              <a:rPr lang="en-GB" smtClean="0"/>
              <a:t>17/09/2020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4FB5C0B-0826-4B36-A352-B19704725D9D}" type="slidenum">
              <a:rPr lang="en-GB" smtClean="0"/>
              <a:t>‹#›</a:t>
            </a:fld>
            <a:endParaRPr lang="en-GB"/>
          </a:p>
        </p:txBody>
      </p:sp>
    </p:spTree>
    <p:extLst>
      <p:ext uri="{BB962C8B-B14F-4D97-AF65-F5344CB8AC3E}">
        <p14:creationId xmlns:p14="http://schemas.microsoft.com/office/powerpoint/2010/main" val="1689560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25F85750-1A02-47D0-B318-27F1FCCA0B88}" type="datetimeFigureOut">
              <a:rPr lang="en-GB" smtClean="0"/>
              <a:t>17/09/2020</a:t>
            </a:fld>
            <a:endParaRPr lang="en-GB"/>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4FB5C0B-0826-4B36-A352-B19704725D9D}" type="slidenum">
              <a:rPr lang="en-GB" smtClean="0"/>
              <a:t>‹#›</a:t>
            </a:fld>
            <a:endParaRPr lang="en-GB"/>
          </a:p>
        </p:txBody>
      </p:sp>
    </p:spTree>
    <p:extLst>
      <p:ext uri="{BB962C8B-B14F-4D97-AF65-F5344CB8AC3E}">
        <p14:creationId xmlns:p14="http://schemas.microsoft.com/office/powerpoint/2010/main" val="422975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F85750-1A02-47D0-B318-27F1FCCA0B88}" type="datetimeFigureOut">
              <a:rPr lang="en-GB" smtClean="0"/>
              <a:t>17/09/2020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FB5C0B-0826-4B36-A352-B19704725D9D}" type="slidenum">
              <a:rPr lang="en-GB" smtClean="0"/>
              <a:t>‹#›</a:t>
            </a:fld>
            <a:endParaRPr lang="en-GB"/>
          </a:p>
        </p:txBody>
      </p:sp>
    </p:spTree>
    <p:extLst>
      <p:ext uri="{BB962C8B-B14F-4D97-AF65-F5344CB8AC3E}">
        <p14:creationId xmlns:p14="http://schemas.microsoft.com/office/powerpoint/2010/main" val="75040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25F85750-1A02-47D0-B318-27F1FCCA0B88}" type="datetimeFigureOut">
              <a:rPr lang="en-GB" smtClean="0"/>
              <a:t>17/09/2020</a:t>
            </a:fld>
            <a:endParaRPr lang="en-GB"/>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GB"/>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4FB5C0B-0826-4B36-A352-B19704725D9D}" type="slidenum">
              <a:rPr lang="en-GB" smtClean="0"/>
              <a:t>‹#›</a:t>
            </a:fld>
            <a:endParaRPr lang="en-GB"/>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56175688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0.png"/><Relationship Id="rId3" Type="http://schemas.openxmlformats.org/officeDocument/2006/relationships/image" Target="../media/image24.png"/><Relationship Id="rId7" Type="http://schemas.microsoft.com/office/2007/relationships/hdphoto" Target="../media/hdphoto1.wdp"/><Relationship Id="rId12"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27.png"/><Relationship Id="rId11" Type="http://schemas.microsoft.com/office/2007/relationships/hdphoto" Target="../media/hdphoto3.wdp"/><Relationship Id="rId5" Type="http://schemas.openxmlformats.org/officeDocument/2006/relationships/image" Target="../media/image26.jpeg"/><Relationship Id="rId10" Type="http://schemas.openxmlformats.org/officeDocument/2006/relationships/image" Target="../media/image29.png"/><Relationship Id="rId4" Type="http://schemas.openxmlformats.org/officeDocument/2006/relationships/image" Target="../media/image25.jpeg"/><Relationship Id="rId9" Type="http://schemas.microsoft.com/office/2007/relationships/hdphoto" Target="../media/hdphoto2.wdp"/><Relationship Id="rId1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38.png"/><Relationship Id="rId3" Type="http://schemas.openxmlformats.org/officeDocument/2006/relationships/image" Target="../media/image32.jpeg"/><Relationship Id="rId7" Type="http://schemas.openxmlformats.org/officeDocument/2006/relationships/image" Target="../media/image35.png"/><Relationship Id="rId12" Type="http://schemas.microsoft.com/office/2007/relationships/hdphoto" Target="../media/hdphoto6.wdp"/><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34.jpeg"/><Relationship Id="rId11" Type="http://schemas.openxmlformats.org/officeDocument/2006/relationships/image" Target="../media/image37.png"/><Relationship Id="rId5" Type="http://schemas.microsoft.com/office/2007/relationships/hdphoto" Target="../media/hdphoto4.wdp"/><Relationship Id="rId15" Type="http://schemas.openxmlformats.org/officeDocument/2006/relationships/image" Target="../media/image40.png"/><Relationship Id="rId10" Type="http://schemas.openxmlformats.org/officeDocument/2006/relationships/image" Target="../media/image4.png"/><Relationship Id="rId4" Type="http://schemas.openxmlformats.org/officeDocument/2006/relationships/image" Target="../media/image33.png"/><Relationship Id="rId9" Type="http://schemas.openxmlformats.org/officeDocument/2006/relationships/image" Target="../media/image36.png"/><Relationship Id="rId1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4.png"/><Relationship Id="rId18" Type="http://schemas.microsoft.com/office/2007/relationships/hdphoto" Target="../media/hdphoto7.wdp"/><Relationship Id="rId3" Type="http://schemas.openxmlformats.org/officeDocument/2006/relationships/image" Target="../media/image44.png"/><Relationship Id="rId7" Type="http://schemas.openxmlformats.org/officeDocument/2006/relationships/image" Target="../media/image17.jpeg"/><Relationship Id="rId12" Type="http://schemas.openxmlformats.org/officeDocument/2006/relationships/image" Target="../media/image46.png"/><Relationship Id="rId17" Type="http://schemas.openxmlformats.org/officeDocument/2006/relationships/image" Target="../media/image50.png"/><Relationship Id="rId2" Type="http://schemas.openxmlformats.org/officeDocument/2006/relationships/image" Target="../media/image43.png"/><Relationship Id="rId16"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45.png"/><Relationship Id="rId5" Type="http://schemas.openxmlformats.org/officeDocument/2006/relationships/image" Target="../media/image14.png"/><Relationship Id="rId15" Type="http://schemas.openxmlformats.org/officeDocument/2006/relationships/image" Target="../media/image48.png"/><Relationship Id="rId10" Type="http://schemas.openxmlformats.org/officeDocument/2006/relationships/image" Target="../media/image19.jpeg"/><Relationship Id="rId19" Type="http://schemas.openxmlformats.org/officeDocument/2006/relationships/image" Target="../media/image4.png"/><Relationship Id="rId4" Type="http://schemas.openxmlformats.org/officeDocument/2006/relationships/image" Target="../media/image18.png"/><Relationship Id="rId9" Type="http://schemas.openxmlformats.org/officeDocument/2006/relationships/image" Target="../media/image13.jpeg"/><Relationship Id="rId1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6.jpe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C:\Users\mlo2\AppData\Local\Microsoft\Windows\INetCache\Content.MSO\20ADCD09.tmp">
            <a:extLst>
              <a:ext uri="{FF2B5EF4-FFF2-40B4-BE49-F238E27FC236}">
                <a16:creationId xmlns:a16="http://schemas.microsoft.com/office/drawing/2014/main" id="{3B1B11C6-2782-47B2-8FC7-1A7CDB26FEF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69900" y="2791129"/>
            <a:ext cx="2809004" cy="3557301"/>
          </a:xfrm>
          <a:prstGeom prst="rect">
            <a:avLst/>
          </a:prstGeom>
          <a:noFill/>
          <a:ln>
            <a:noFill/>
          </a:ln>
        </p:spPr>
      </p:pic>
      <p:sp>
        <p:nvSpPr>
          <p:cNvPr id="5" name="Rectangle 4">
            <a:extLst>
              <a:ext uri="{FF2B5EF4-FFF2-40B4-BE49-F238E27FC236}">
                <a16:creationId xmlns:a16="http://schemas.microsoft.com/office/drawing/2014/main" id="{3B1CD0FB-57BD-45B5-8004-8A6A7FAF19C6}"/>
              </a:ext>
            </a:extLst>
          </p:cNvPr>
          <p:cNvSpPr/>
          <p:nvPr/>
        </p:nvSpPr>
        <p:spPr>
          <a:xfrm>
            <a:off x="3703475" y="2647312"/>
            <a:ext cx="7627354" cy="3416320"/>
          </a:xfrm>
          <a:prstGeom prst="rect">
            <a:avLst/>
          </a:prstGeom>
        </p:spPr>
        <p:txBody>
          <a:bodyPr wrap="square">
            <a:spAutoFit/>
          </a:bodyPr>
          <a:lstStyle/>
          <a:p>
            <a:r>
              <a:rPr lang="en-GB" sz="2400" b="1" dirty="0"/>
              <a:t>Before your visit to Chelmsford Museum for our ‘Victorian Home’ session use this presentation with your children so they can gain the most their trip.  </a:t>
            </a:r>
            <a:br>
              <a:rPr lang="en-GB" sz="2400" b="1" dirty="0"/>
            </a:br>
            <a:br>
              <a:rPr lang="en-GB" sz="2400" dirty="0"/>
            </a:br>
            <a:r>
              <a:rPr lang="en-GB" sz="2400" dirty="0"/>
              <a:t>As you go through the slides our robot ‘Sparky’ will ask questions to encourage your children to start thinking about their own home and introduce them to Oakland’s House (now Chelmsford Museum), where the Wells family lived in Victorian times.  Enjoy</a:t>
            </a:r>
          </a:p>
        </p:txBody>
      </p:sp>
      <p:sp>
        <p:nvSpPr>
          <p:cNvPr id="11" name="TextBox 10">
            <a:extLst>
              <a:ext uri="{FF2B5EF4-FFF2-40B4-BE49-F238E27FC236}">
                <a16:creationId xmlns:a16="http://schemas.microsoft.com/office/drawing/2014/main" id="{20684445-5731-4358-9FCD-297D9CF13F69}"/>
              </a:ext>
            </a:extLst>
          </p:cNvPr>
          <p:cNvSpPr txBox="1"/>
          <p:nvPr/>
        </p:nvSpPr>
        <p:spPr>
          <a:xfrm>
            <a:off x="823337" y="922259"/>
            <a:ext cx="10845117" cy="707886"/>
          </a:xfrm>
          <a:prstGeom prst="rect">
            <a:avLst/>
          </a:prstGeom>
          <a:noFill/>
        </p:spPr>
        <p:txBody>
          <a:bodyPr wrap="square" rtlCol="0">
            <a:spAutoFit/>
          </a:bodyPr>
          <a:lstStyle/>
          <a:p>
            <a:r>
              <a:rPr lang="en-GB" sz="4000" dirty="0">
                <a:solidFill>
                  <a:schemeClr val="bg2">
                    <a:lumMod val="90000"/>
                  </a:schemeClr>
                </a:solidFill>
              </a:rPr>
              <a:t>Victorian Home session at Chelmsford Museum </a:t>
            </a:r>
          </a:p>
        </p:txBody>
      </p:sp>
      <p:sp>
        <p:nvSpPr>
          <p:cNvPr id="21" name="Speech Bubble: Rectangle with Corners Rounded 20">
            <a:extLst>
              <a:ext uri="{FF2B5EF4-FFF2-40B4-BE49-F238E27FC236}">
                <a16:creationId xmlns:a16="http://schemas.microsoft.com/office/drawing/2014/main" id="{F552BAB5-99F5-4E03-A03D-CDA5D1F9346E}"/>
              </a:ext>
            </a:extLst>
          </p:cNvPr>
          <p:cNvSpPr/>
          <p:nvPr/>
        </p:nvSpPr>
        <p:spPr>
          <a:xfrm>
            <a:off x="3401717" y="2405872"/>
            <a:ext cx="8027586" cy="3849154"/>
          </a:xfrm>
          <a:prstGeom prst="wedgeRoundRectCallout">
            <a:avLst>
              <a:gd name="adj1" fmla="val -58446"/>
              <a:gd name="adj2" fmla="val 223"/>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70151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mlo2\AppData\Local\Microsoft\Windows\INetCache\Content.MSO\20ADCD09.tmp">
            <a:extLst>
              <a:ext uri="{FF2B5EF4-FFF2-40B4-BE49-F238E27FC236}">
                <a16:creationId xmlns:a16="http://schemas.microsoft.com/office/drawing/2014/main" id="{AF770AA4-F726-4EF4-950B-9C0536D99AA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71872" y="1539178"/>
            <a:ext cx="2809004" cy="3557301"/>
          </a:xfrm>
          <a:prstGeom prst="rect">
            <a:avLst/>
          </a:prstGeom>
          <a:noFill/>
          <a:ln>
            <a:noFill/>
          </a:ln>
        </p:spPr>
      </p:pic>
      <p:sp>
        <p:nvSpPr>
          <p:cNvPr id="6" name="Speech Bubble: Rectangle with Corners Rounded 5">
            <a:extLst>
              <a:ext uri="{FF2B5EF4-FFF2-40B4-BE49-F238E27FC236}">
                <a16:creationId xmlns:a16="http://schemas.microsoft.com/office/drawing/2014/main" id="{F548B3DC-B94D-4BDF-B277-0D3CC280D544}"/>
              </a:ext>
            </a:extLst>
          </p:cNvPr>
          <p:cNvSpPr/>
          <p:nvPr/>
        </p:nvSpPr>
        <p:spPr>
          <a:xfrm>
            <a:off x="3643607" y="745068"/>
            <a:ext cx="2452393" cy="1351542"/>
          </a:xfrm>
          <a:prstGeom prst="wedgeRoundRectCallout">
            <a:avLst>
              <a:gd name="adj1" fmla="val -68802"/>
              <a:gd name="adj2" fmla="val 10056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See the source image">
            <a:extLst>
              <a:ext uri="{FF2B5EF4-FFF2-40B4-BE49-F238E27FC236}">
                <a16:creationId xmlns:a16="http://schemas.microsoft.com/office/drawing/2014/main" id="{DF8EA710-7422-4B48-A30A-691226C9F732}"/>
              </a:ext>
            </a:extLst>
          </p:cNvPr>
          <p:cNvPicPr/>
          <p:nvPr/>
        </p:nvPicPr>
        <p:blipFill rotWithShape="1">
          <a:blip r:embed="rId3">
            <a:extLst>
              <a:ext uri="{28A0092B-C50C-407E-A947-70E740481C1C}">
                <a14:useLocalDpi xmlns:a14="http://schemas.microsoft.com/office/drawing/2010/main" val="0"/>
              </a:ext>
            </a:extLst>
          </a:blip>
          <a:srcRect l="54213" t="22152" b="39685"/>
          <a:stretch/>
        </p:blipFill>
        <p:spPr bwMode="auto">
          <a:xfrm>
            <a:off x="8600272" y="852606"/>
            <a:ext cx="2326986" cy="2774649"/>
          </a:xfrm>
          <a:prstGeom prst="round2DiagRect">
            <a:avLst/>
          </a:prstGeom>
          <a:ln>
            <a:noFill/>
          </a:ln>
          <a:effectLst>
            <a:softEdge rad="112500"/>
          </a:effectLst>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DDC775B7-8BF4-48E8-9111-69E11E2BAFC0}"/>
              </a:ext>
            </a:extLst>
          </p:cNvPr>
          <p:cNvSpPr txBox="1"/>
          <p:nvPr/>
        </p:nvSpPr>
        <p:spPr>
          <a:xfrm>
            <a:off x="3816226" y="1230871"/>
            <a:ext cx="2491642" cy="461665"/>
          </a:xfrm>
          <a:prstGeom prst="rect">
            <a:avLst/>
          </a:prstGeom>
          <a:noFill/>
        </p:spPr>
        <p:txBody>
          <a:bodyPr wrap="square" rtlCol="0">
            <a:spAutoFit/>
          </a:bodyPr>
          <a:lstStyle/>
          <a:p>
            <a:r>
              <a:rPr lang="en-GB" sz="2400" dirty="0"/>
              <a:t>What is this?  </a:t>
            </a:r>
          </a:p>
        </p:txBody>
      </p:sp>
      <p:pic>
        <p:nvPicPr>
          <p:cNvPr id="4" name="Picture 3">
            <a:extLst>
              <a:ext uri="{FF2B5EF4-FFF2-40B4-BE49-F238E27FC236}">
                <a16:creationId xmlns:a16="http://schemas.microsoft.com/office/drawing/2014/main" id="{A57327F4-75E6-4E9F-BC1B-9BAD28BB28EA}"/>
              </a:ext>
            </a:extLst>
          </p:cNvPr>
          <p:cNvPicPr>
            <a:picLocks noChangeAspect="1"/>
          </p:cNvPicPr>
          <p:nvPr/>
        </p:nvPicPr>
        <p:blipFill>
          <a:blip r:embed="rId4"/>
          <a:stretch>
            <a:fillRect/>
          </a:stretch>
        </p:blipFill>
        <p:spPr>
          <a:xfrm>
            <a:off x="4168561" y="2560075"/>
            <a:ext cx="4267710" cy="3250475"/>
          </a:xfrm>
          <a:prstGeom prst="rect">
            <a:avLst/>
          </a:prstGeom>
        </p:spPr>
      </p:pic>
      <p:sp>
        <p:nvSpPr>
          <p:cNvPr id="7" name="TextBox 6">
            <a:extLst>
              <a:ext uri="{FF2B5EF4-FFF2-40B4-BE49-F238E27FC236}">
                <a16:creationId xmlns:a16="http://schemas.microsoft.com/office/drawing/2014/main" id="{FF7C4B16-0088-49D7-A4E5-B96CD79A281C}"/>
              </a:ext>
            </a:extLst>
          </p:cNvPr>
          <p:cNvSpPr txBox="1"/>
          <p:nvPr/>
        </p:nvSpPr>
        <p:spPr>
          <a:xfrm>
            <a:off x="3849731" y="838960"/>
            <a:ext cx="2031780" cy="1200329"/>
          </a:xfrm>
          <a:prstGeom prst="rect">
            <a:avLst/>
          </a:prstGeom>
          <a:solidFill>
            <a:schemeClr val="bg1"/>
          </a:solidFill>
        </p:spPr>
        <p:txBody>
          <a:bodyPr wrap="square" rtlCol="0">
            <a:spAutoFit/>
          </a:bodyPr>
          <a:lstStyle/>
          <a:p>
            <a:r>
              <a:rPr lang="en-GB" sz="2400" dirty="0"/>
              <a:t>What did the  scullery maid have to do? </a:t>
            </a:r>
          </a:p>
        </p:txBody>
      </p:sp>
    </p:spTree>
    <p:extLst>
      <p:ext uri="{BB962C8B-B14F-4D97-AF65-F5344CB8AC3E}">
        <p14:creationId xmlns:p14="http://schemas.microsoft.com/office/powerpoint/2010/main" val="61614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3">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0" name="Rectangle 25">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 name="Rectangle 1">
            <a:extLst>
              <a:ext uri="{FF2B5EF4-FFF2-40B4-BE49-F238E27FC236}">
                <a16:creationId xmlns:a16="http://schemas.microsoft.com/office/drawing/2014/main" id="{CEDAEF2E-9446-493A-8E85-DDCCDFBE2027}"/>
              </a:ext>
            </a:extLst>
          </p:cNvPr>
          <p:cNvSpPr/>
          <p:nvPr/>
        </p:nvSpPr>
        <p:spPr>
          <a:xfrm>
            <a:off x="2770284" y="-72202"/>
            <a:ext cx="9030847" cy="68939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See the source image">
            <a:extLst>
              <a:ext uri="{FF2B5EF4-FFF2-40B4-BE49-F238E27FC236}">
                <a16:creationId xmlns:a16="http://schemas.microsoft.com/office/drawing/2014/main" id="{D398844A-678E-40AC-A1F3-8A14B8D515CB}"/>
              </a:ext>
            </a:extLst>
          </p:cNvPr>
          <p:cNvPicPr/>
          <p:nvPr/>
        </p:nvPicPr>
        <p:blipFill rotWithShape="1">
          <a:blip r:embed="rId2">
            <a:grayscl/>
            <a:extLst>
              <a:ext uri="{28A0092B-C50C-407E-A947-70E740481C1C}">
                <a14:useLocalDpi xmlns:a14="http://schemas.microsoft.com/office/drawing/2010/main" val="0"/>
              </a:ext>
            </a:extLst>
          </a:blip>
          <a:srcRect l="6091" t="15361" r="37497" b="22524"/>
          <a:stretch/>
        </p:blipFill>
        <p:spPr bwMode="auto">
          <a:xfrm>
            <a:off x="409054" y="714289"/>
            <a:ext cx="2158712" cy="2092874"/>
          </a:xfrm>
          <a:prstGeom prst="round2DiagRect">
            <a:avLst/>
          </a:prstGeom>
          <a:ln>
            <a:noFill/>
          </a:ln>
          <a:effectLst>
            <a:softEdge rad="112500"/>
          </a:effectLst>
          <a:extLst>
            <a:ext uri="{53640926-AAD7-44D8-BBD7-CCE9431645EC}">
              <a14:shadowObscured xmlns:a14="http://schemas.microsoft.com/office/drawing/2010/main"/>
            </a:ext>
          </a:extLst>
        </p:spPr>
      </p:pic>
      <p:pic>
        <p:nvPicPr>
          <p:cNvPr id="24" name="Picture 9">
            <a:extLst>
              <a:ext uri="{FF2B5EF4-FFF2-40B4-BE49-F238E27FC236}">
                <a16:creationId xmlns:a16="http://schemas.microsoft.com/office/drawing/2014/main" id="{4D72D02A-7D51-4419-8A11-95AE007D83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98871">
            <a:off x="3570504" y="2748550"/>
            <a:ext cx="3111533" cy="275306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See the source image">
            <a:extLst>
              <a:ext uri="{FF2B5EF4-FFF2-40B4-BE49-F238E27FC236}">
                <a16:creationId xmlns:a16="http://schemas.microsoft.com/office/drawing/2014/main" id="{A756C126-EC41-4C22-BD02-A0BBA0F2DC08}"/>
              </a:ext>
            </a:extLst>
          </p:cNvPr>
          <p:cNvPicPr/>
          <p:nvPr/>
        </p:nvPicPr>
        <p:blipFill rotWithShape="1">
          <a:blip r:embed="rId2">
            <a:grayscl/>
            <a:extLst>
              <a:ext uri="{28A0092B-C50C-407E-A947-70E740481C1C}">
                <a14:useLocalDpi xmlns:a14="http://schemas.microsoft.com/office/drawing/2010/main" val="0"/>
              </a:ext>
            </a:extLst>
          </a:blip>
          <a:srcRect l="6091" t="15361" r="37497" b="22524"/>
          <a:stretch/>
        </p:blipFill>
        <p:spPr bwMode="auto">
          <a:xfrm>
            <a:off x="561454" y="866689"/>
            <a:ext cx="2158712" cy="2092874"/>
          </a:xfrm>
          <a:prstGeom prst="round2DiagRect">
            <a:avLst/>
          </a:prstGeom>
          <a:ln>
            <a:noFill/>
          </a:ln>
          <a:effectLst>
            <a:softEdge rad="112500"/>
          </a:effectLst>
          <a:extLst>
            <a:ext uri="{53640926-AAD7-44D8-BBD7-CCE9431645EC}">
              <a14:shadowObscured xmlns:a14="http://schemas.microsoft.com/office/drawing/2010/main"/>
            </a:ext>
          </a:extLst>
        </p:spPr>
      </p:pic>
      <p:pic>
        <p:nvPicPr>
          <p:cNvPr id="3078" name="Picture 6">
            <a:extLst>
              <a:ext uri="{FF2B5EF4-FFF2-40B4-BE49-F238E27FC236}">
                <a16:creationId xmlns:a16="http://schemas.microsoft.com/office/drawing/2014/main" id="{1EE8EA9D-E0F3-4837-A3FD-0FC7816C85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79" t="-5910" r="3157" b="4091"/>
          <a:stretch/>
        </p:blipFill>
        <p:spPr bwMode="auto">
          <a:xfrm rot="319366">
            <a:off x="8893453" y="1431346"/>
            <a:ext cx="2564782" cy="380974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See the source image">
            <a:extLst>
              <a:ext uri="{FF2B5EF4-FFF2-40B4-BE49-F238E27FC236}">
                <a16:creationId xmlns:a16="http://schemas.microsoft.com/office/drawing/2014/main" id="{B5F38E5F-5B04-47CF-8418-93CFE0DC5FA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rot="385541">
            <a:off x="9621572" y="4033911"/>
            <a:ext cx="1856036" cy="1366003"/>
          </a:xfrm>
          <a:prstGeom prst="rect">
            <a:avLst/>
          </a:prstGeom>
          <a:noFill/>
          <a:ln>
            <a:noFill/>
          </a:ln>
        </p:spPr>
      </p:pic>
      <p:pic>
        <p:nvPicPr>
          <p:cNvPr id="34" name="Picture 33" descr="See the source image">
            <a:extLst>
              <a:ext uri="{FF2B5EF4-FFF2-40B4-BE49-F238E27FC236}">
                <a16:creationId xmlns:a16="http://schemas.microsoft.com/office/drawing/2014/main" id="{7F381F2D-801E-4857-B79C-CE9169C08CB1}"/>
              </a:ext>
            </a:extLst>
          </p:cNvPr>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0971" t="23600" r="19749" b="18000"/>
          <a:stretch/>
        </p:blipFill>
        <p:spPr bwMode="auto">
          <a:xfrm>
            <a:off x="5244230" y="564703"/>
            <a:ext cx="1128963" cy="665580"/>
          </a:xfrm>
          <a:prstGeom prst="rect">
            <a:avLst/>
          </a:prstGeom>
          <a:noFill/>
          <a:ln>
            <a:noFill/>
          </a:ln>
          <a:extLst>
            <a:ext uri="{53640926-AAD7-44D8-BBD7-CCE9431645EC}">
              <a14:shadowObscured xmlns:a14="http://schemas.microsoft.com/office/drawing/2010/main"/>
            </a:ext>
          </a:extLst>
        </p:spPr>
      </p:pic>
      <p:pic>
        <p:nvPicPr>
          <p:cNvPr id="35" name="Picture 34" descr="See the source image">
            <a:extLst>
              <a:ext uri="{FF2B5EF4-FFF2-40B4-BE49-F238E27FC236}">
                <a16:creationId xmlns:a16="http://schemas.microsoft.com/office/drawing/2014/main" id="{65D6767A-2298-4478-86D9-05CED1F91F41}"/>
              </a:ext>
            </a:extLst>
          </p:cNvPr>
          <p:cNvPicPr/>
          <p:nvPr/>
        </p:nvPicPr>
        <p:blipFill rotWithShape="1">
          <a:blip r:embed="rId8" cstate="print">
            <a:extLst>
              <a:ext uri="{BEBA8EAE-BF5A-486C-A8C5-ECC9F3942E4B}">
                <a14:imgProps xmlns:a14="http://schemas.microsoft.com/office/drawing/2010/main">
                  <a14:imgLayer r:embed="rId9">
                    <a14:imgEffect>
                      <a14:backgroundRemoval t="10000" b="93074" l="10000" r="90000">
                        <a14:foregroundMark x1="30407" y1="89889" x2="30741" y2="89407"/>
                        <a14:foregroundMark x1="27074" y1="92889" x2="30259" y2="93074"/>
                        <a14:foregroundMark x1="29824" y1="67894" x2="30478" y2="77244"/>
                        <a14:foregroundMark x1="29390" y1="61684" x2="29745" y2="66757"/>
                        <a14:foregroundMark x1="30369" y1="66683" x2="29898" y2="60958"/>
                        <a14:backgroundMark x1="30261" y1="16255" x2="37228" y2="32075"/>
                        <a14:backgroundMark x1="37228" y1="32075" x2="36067" y2="40929"/>
                        <a14:backgroundMark x1="36067" y1="40929" x2="32221" y2="43179"/>
                        <a14:backgroundMark x1="30769" y1="46372" x2="33890" y2="54282"/>
                        <a14:backgroundMark x1="33890" y1="54282" x2="33890" y2="54354"/>
                        <a14:backgroundMark x1="96734" y1="60813" x2="96081" y2="42888"/>
                        <a14:backgroundMark x1="96081" y1="42888" x2="96734" y2="39913"/>
                        <a14:backgroundMark x1="31567" y1="56313" x2="34253" y2="62627"/>
                        <a14:backgroundMark x1="31968" y1="82607" x2="31930" y2="81930"/>
                        <a14:backgroundMark x1="31720" y1="78220" x2="31867" y2="80824"/>
                        <a14:backgroundMark x1="30769" y1="61466" x2="31444" y2="73364"/>
                        <a14:backgroundMark x1="30914" y1="66618" x2="31930" y2="75109"/>
                        <a14:backgroundMark x1="31930" y1="75109" x2="31060" y2="72134"/>
                        <a14:backgroundMark x1="31713" y1="74093" x2="31713" y2="79245"/>
                        <a14:backgroundMark x1="31567" y1="78592" x2="31713" y2="80261"/>
                        <a14:backgroundMark x1="29753" y1="16618" x2="31277" y2="46880"/>
                      </a14:backgroundRemoval>
                    </a14:imgEffect>
                  </a14:imgLayer>
                </a14:imgProps>
              </a:ext>
              <a:ext uri="{28A0092B-C50C-407E-A947-70E740481C1C}">
                <a14:useLocalDpi xmlns:a14="http://schemas.microsoft.com/office/drawing/2010/main" val="0"/>
              </a:ext>
            </a:extLst>
          </a:blip>
          <a:srcRect l="20939" t="5318" r="67594" b="2493"/>
          <a:stretch/>
        </p:blipFill>
        <p:spPr bwMode="auto">
          <a:xfrm rot="6222612" flipH="1">
            <a:off x="3987085" y="4158605"/>
            <a:ext cx="309493" cy="1781550"/>
          </a:xfrm>
          <a:prstGeom prst="rect">
            <a:avLst/>
          </a:prstGeom>
          <a:noFill/>
          <a:ln>
            <a:noFill/>
          </a:ln>
          <a:extLst>
            <a:ext uri="{53640926-AAD7-44D8-BBD7-CCE9431645EC}">
              <a14:shadowObscured xmlns:a14="http://schemas.microsoft.com/office/drawing/2010/main"/>
            </a:ext>
          </a:extLst>
        </p:spPr>
      </p:pic>
      <p:pic>
        <p:nvPicPr>
          <p:cNvPr id="36" name="Picture 35" descr="See the source image">
            <a:extLst>
              <a:ext uri="{FF2B5EF4-FFF2-40B4-BE49-F238E27FC236}">
                <a16:creationId xmlns:a16="http://schemas.microsoft.com/office/drawing/2014/main" id="{C67D3F3C-F9BE-4126-8C6C-16CA2F4377FF}"/>
              </a:ext>
            </a:extLst>
          </p:cNvPr>
          <p:cNvPicPr/>
          <p:nvPr/>
        </p:nvPicPr>
        <p:blipFill>
          <a:blip r:embed="rId10">
            <a:extLst>
              <a:ext uri="{BEBA8EAE-BF5A-486C-A8C5-ECC9F3942E4B}">
                <a14:imgProps xmlns:a14="http://schemas.microsoft.com/office/drawing/2010/main">
                  <a14:imgLayer r:embed="rId11">
                    <a14:imgEffect>
                      <a14:backgroundRemoval t="5652" b="96957" l="10000" r="92609">
                        <a14:foregroundMark x1="41304" y1="21304" x2="36087" y2="21304"/>
                        <a14:foregroundMark x1="10435" y1="81304" x2="29565" y2="93913"/>
                        <a14:foregroundMark x1="29565" y1="93913" x2="52174" y2="97391"/>
                        <a14:foregroundMark x1="52174" y1="97391" x2="71739" y2="92174"/>
                        <a14:foregroundMark x1="93043" y1="81304" x2="90435" y2="79130"/>
                        <a14:foregroundMark x1="40870" y1="7391" x2="27826" y2="5652"/>
                      </a14:backgroundRemoval>
                    </a14:imgEffect>
                  </a14:imgLayer>
                </a14:imgProps>
              </a:ext>
              <a:ext uri="{28A0092B-C50C-407E-A947-70E740481C1C}">
                <a14:useLocalDpi xmlns:a14="http://schemas.microsoft.com/office/drawing/2010/main" val="0"/>
              </a:ext>
            </a:extLst>
          </a:blip>
          <a:srcRect/>
          <a:stretch>
            <a:fillRect/>
          </a:stretch>
        </p:blipFill>
        <p:spPr bwMode="auto">
          <a:xfrm rot="19585149">
            <a:off x="3169064" y="214426"/>
            <a:ext cx="2190750" cy="2190750"/>
          </a:xfrm>
          <a:prstGeom prst="rect">
            <a:avLst/>
          </a:prstGeom>
          <a:noFill/>
          <a:ln>
            <a:noFill/>
          </a:ln>
        </p:spPr>
      </p:pic>
      <p:pic>
        <p:nvPicPr>
          <p:cNvPr id="37" name="Picture 36">
            <a:extLst>
              <a:ext uri="{FF2B5EF4-FFF2-40B4-BE49-F238E27FC236}">
                <a16:creationId xmlns:a16="http://schemas.microsoft.com/office/drawing/2014/main" id="{65FCF78C-FE58-4D63-9B1B-C0CB52B6EADE}"/>
              </a:ext>
            </a:extLst>
          </p:cNvPr>
          <p:cNvPicPr>
            <a:picLocks noChangeAspect="1"/>
          </p:cNvPicPr>
          <p:nvPr/>
        </p:nvPicPr>
        <p:blipFill>
          <a:blip r:embed="rId12"/>
          <a:stretch>
            <a:fillRect/>
          </a:stretch>
        </p:blipFill>
        <p:spPr>
          <a:xfrm>
            <a:off x="24468" y="4043363"/>
            <a:ext cx="2482688" cy="3145097"/>
          </a:xfrm>
          <a:prstGeom prst="rect">
            <a:avLst/>
          </a:prstGeom>
        </p:spPr>
      </p:pic>
      <p:sp>
        <p:nvSpPr>
          <p:cNvPr id="38" name="TextBox 37">
            <a:extLst>
              <a:ext uri="{FF2B5EF4-FFF2-40B4-BE49-F238E27FC236}">
                <a16:creationId xmlns:a16="http://schemas.microsoft.com/office/drawing/2014/main" id="{DA1F4BA2-B701-4929-A150-9EFB36B5DF34}"/>
              </a:ext>
            </a:extLst>
          </p:cNvPr>
          <p:cNvSpPr txBox="1"/>
          <p:nvPr/>
        </p:nvSpPr>
        <p:spPr>
          <a:xfrm>
            <a:off x="164028" y="2955888"/>
            <a:ext cx="2881916" cy="1200329"/>
          </a:xfrm>
          <a:prstGeom prst="rect">
            <a:avLst/>
          </a:prstGeom>
          <a:noFill/>
        </p:spPr>
        <p:txBody>
          <a:bodyPr wrap="square" rtlCol="0">
            <a:spAutoFit/>
          </a:bodyPr>
          <a:lstStyle/>
          <a:p>
            <a:r>
              <a:rPr lang="en-GB" sz="2400" dirty="0">
                <a:solidFill>
                  <a:schemeClr val="bg2">
                    <a:lumMod val="90000"/>
                  </a:schemeClr>
                </a:solidFill>
              </a:rPr>
              <a:t>Cook made all the  meals for the family and the servants. </a:t>
            </a:r>
            <a:endParaRPr lang="en-GB" sz="2400" dirty="0"/>
          </a:p>
        </p:txBody>
      </p:sp>
      <p:sp>
        <p:nvSpPr>
          <p:cNvPr id="39" name="Speech Bubble: Rectangle with Corners Rounded 38">
            <a:extLst>
              <a:ext uri="{FF2B5EF4-FFF2-40B4-BE49-F238E27FC236}">
                <a16:creationId xmlns:a16="http://schemas.microsoft.com/office/drawing/2014/main" id="{04713A6A-A7C8-45D5-8671-950715298DEF}"/>
              </a:ext>
            </a:extLst>
          </p:cNvPr>
          <p:cNvSpPr/>
          <p:nvPr/>
        </p:nvSpPr>
        <p:spPr>
          <a:xfrm>
            <a:off x="2578566" y="5690784"/>
            <a:ext cx="5240217" cy="874363"/>
          </a:xfrm>
          <a:prstGeom prst="wedgeRoundRectCallout">
            <a:avLst>
              <a:gd name="adj1" fmla="val -59390"/>
              <a:gd name="adj2" fmla="val -4721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Can you put them in the order they were used to do the washing? </a:t>
            </a:r>
          </a:p>
        </p:txBody>
      </p:sp>
      <p:sp>
        <p:nvSpPr>
          <p:cNvPr id="40" name="TextBox 39">
            <a:extLst>
              <a:ext uri="{FF2B5EF4-FFF2-40B4-BE49-F238E27FC236}">
                <a16:creationId xmlns:a16="http://schemas.microsoft.com/office/drawing/2014/main" id="{9B3151E3-3701-4760-95EF-40086D2B6666}"/>
              </a:ext>
            </a:extLst>
          </p:cNvPr>
          <p:cNvSpPr txBox="1"/>
          <p:nvPr/>
        </p:nvSpPr>
        <p:spPr>
          <a:xfrm>
            <a:off x="2820004" y="5499481"/>
            <a:ext cx="5407357" cy="707886"/>
          </a:xfrm>
          <a:prstGeom prst="rect">
            <a:avLst/>
          </a:prstGeom>
          <a:noFill/>
        </p:spPr>
        <p:txBody>
          <a:bodyPr wrap="square" rtlCol="0">
            <a:spAutoFit/>
          </a:bodyPr>
          <a:lstStyle/>
          <a:p>
            <a:endParaRPr lang="en-GB" sz="2000" dirty="0"/>
          </a:p>
          <a:p>
            <a:r>
              <a:rPr lang="en-GB" sz="2000" dirty="0"/>
              <a:t> </a:t>
            </a:r>
          </a:p>
        </p:txBody>
      </p:sp>
      <p:sp>
        <p:nvSpPr>
          <p:cNvPr id="8" name="TextBox 7">
            <a:extLst>
              <a:ext uri="{FF2B5EF4-FFF2-40B4-BE49-F238E27FC236}">
                <a16:creationId xmlns:a16="http://schemas.microsoft.com/office/drawing/2014/main" id="{2B390253-D2FF-4F4D-853C-BABCA3B985C7}"/>
              </a:ext>
            </a:extLst>
          </p:cNvPr>
          <p:cNvSpPr txBox="1"/>
          <p:nvPr/>
        </p:nvSpPr>
        <p:spPr>
          <a:xfrm>
            <a:off x="2753744" y="5773370"/>
            <a:ext cx="5809498" cy="707886"/>
          </a:xfrm>
          <a:prstGeom prst="rect">
            <a:avLst/>
          </a:prstGeom>
          <a:noFill/>
        </p:spPr>
        <p:txBody>
          <a:bodyPr wrap="square" rtlCol="0">
            <a:spAutoFit/>
          </a:bodyPr>
          <a:lstStyle/>
          <a:p>
            <a:r>
              <a:rPr lang="en-GB" sz="2200" dirty="0"/>
              <a:t>What were each of these things used for? </a:t>
            </a:r>
          </a:p>
          <a:p>
            <a:r>
              <a:rPr lang="en-GB" dirty="0"/>
              <a:t>(click if you need a clue)</a:t>
            </a:r>
          </a:p>
        </p:txBody>
      </p:sp>
      <p:pic>
        <p:nvPicPr>
          <p:cNvPr id="41" name="Picture 40">
            <a:extLst>
              <a:ext uri="{FF2B5EF4-FFF2-40B4-BE49-F238E27FC236}">
                <a16:creationId xmlns:a16="http://schemas.microsoft.com/office/drawing/2014/main" id="{ADAE2E13-60FE-4666-B549-B731764071DB}"/>
              </a:ext>
            </a:extLst>
          </p:cNvPr>
          <p:cNvPicPr/>
          <p:nvPr/>
        </p:nvPicPr>
        <p:blipFill rotWithShape="1">
          <a:blip r:embed="rId13"/>
          <a:srcRect l="26424" t="29017" r="28041" b="18267"/>
          <a:stretch/>
        </p:blipFill>
        <p:spPr bwMode="auto">
          <a:xfrm rot="14576592">
            <a:off x="6615346" y="1494507"/>
            <a:ext cx="1663147" cy="1472240"/>
          </a:xfrm>
          <a:prstGeom prst="rect">
            <a:avLst/>
          </a:prstGeom>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A3914736-3431-428A-8E0D-97504EA9EFA3}"/>
              </a:ext>
            </a:extLst>
          </p:cNvPr>
          <p:cNvSpPr txBox="1"/>
          <p:nvPr/>
        </p:nvSpPr>
        <p:spPr>
          <a:xfrm>
            <a:off x="5161681" y="4898848"/>
            <a:ext cx="1974600" cy="369332"/>
          </a:xfrm>
          <a:prstGeom prst="rect">
            <a:avLst/>
          </a:prstGeom>
          <a:noFill/>
        </p:spPr>
        <p:txBody>
          <a:bodyPr wrap="square" rtlCol="0">
            <a:spAutoFit/>
          </a:bodyPr>
          <a:lstStyle/>
          <a:p>
            <a:r>
              <a:rPr lang="en-GB" dirty="0"/>
              <a:t>Knife polisher</a:t>
            </a:r>
          </a:p>
        </p:txBody>
      </p:sp>
      <p:sp>
        <p:nvSpPr>
          <p:cNvPr id="42" name="TextBox 41">
            <a:extLst>
              <a:ext uri="{FF2B5EF4-FFF2-40B4-BE49-F238E27FC236}">
                <a16:creationId xmlns:a16="http://schemas.microsoft.com/office/drawing/2014/main" id="{E524EAC8-D1DE-4C01-A3C7-3D1324F5417F}"/>
              </a:ext>
            </a:extLst>
          </p:cNvPr>
          <p:cNvSpPr txBox="1"/>
          <p:nvPr/>
        </p:nvSpPr>
        <p:spPr>
          <a:xfrm>
            <a:off x="7004849" y="784628"/>
            <a:ext cx="1974600" cy="369332"/>
          </a:xfrm>
          <a:prstGeom prst="rect">
            <a:avLst/>
          </a:prstGeom>
          <a:noFill/>
        </p:spPr>
        <p:txBody>
          <a:bodyPr wrap="square" rtlCol="0">
            <a:spAutoFit/>
          </a:bodyPr>
          <a:lstStyle/>
          <a:p>
            <a:r>
              <a:rPr lang="en-GB" dirty="0"/>
              <a:t>Potato ricer</a:t>
            </a:r>
          </a:p>
        </p:txBody>
      </p:sp>
      <p:sp>
        <p:nvSpPr>
          <p:cNvPr id="43" name="TextBox 42">
            <a:extLst>
              <a:ext uri="{FF2B5EF4-FFF2-40B4-BE49-F238E27FC236}">
                <a16:creationId xmlns:a16="http://schemas.microsoft.com/office/drawing/2014/main" id="{8B70081D-E558-4CB5-8F93-376A5DA0124E}"/>
              </a:ext>
            </a:extLst>
          </p:cNvPr>
          <p:cNvSpPr txBox="1"/>
          <p:nvPr/>
        </p:nvSpPr>
        <p:spPr>
          <a:xfrm>
            <a:off x="3902604" y="304252"/>
            <a:ext cx="1974600" cy="369332"/>
          </a:xfrm>
          <a:prstGeom prst="rect">
            <a:avLst/>
          </a:prstGeom>
          <a:noFill/>
        </p:spPr>
        <p:txBody>
          <a:bodyPr wrap="square" rtlCol="0">
            <a:spAutoFit/>
          </a:bodyPr>
          <a:lstStyle/>
          <a:p>
            <a:r>
              <a:rPr lang="en-GB" dirty="0"/>
              <a:t>Butter pats</a:t>
            </a:r>
          </a:p>
        </p:txBody>
      </p:sp>
      <p:sp>
        <p:nvSpPr>
          <p:cNvPr id="44" name="TextBox 43">
            <a:extLst>
              <a:ext uri="{FF2B5EF4-FFF2-40B4-BE49-F238E27FC236}">
                <a16:creationId xmlns:a16="http://schemas.microsoft.com/office/drawing/2014/main" id="{F0C143A5-0BC3-4411-A687-5E86D9C489BD}"/>
              </a:ext>
            </a:extLst>
          </p:cNvPr>
          <p:cNvSpPr txBox="1"/>
          <p:nvPr/>
        </p:nvSpPr>
        <p:spPr>
          <a:xfrm>
            <a:off x="9056051" y="5335194"/>
            <a:ext cx="1974600" cy="369332"/>
          </a:xfrm>
          <a:prstGeom prst="rect">
            <a:avLst/>
          </a:prstGeom>
          <a:noFill/>
        </p:spPr>
        <p:txBody>
          <a:bodyPr wrap="square" rtlCol="0">
            <a:spAutoFit/>
          </a:bodyPr>
          <a:lstStyle/>
          <a:p>
            <a:r>
              <a:rPr lang="en-GB" dirty="0"/>
              <a:t>Sugar </a:t>
            </a:r>
            <a:r>
              <a:rPr lang="en-GB" dirty="0" err="1"/>
              <a:t>nipppers</a:t>
            </a:r>
            <a:endParaRPr lang="en-GB" dirty="0"/>
          </a:p>
        </p:txBody>
      </p:sp>
      <p:pic>
        <p:nvPicPr>
          <p:cNvPr id="11" name="Picture 10">
            <a:extLst>
              <a:ext uri="{FF2B5EF4-FFF2-40B4-BE49-F238E27FC236}">
                <a16:creationId xmlns:a16="http://schemas.microsoft.com/office/drawing/2014/main" id="{E431A909-186C-4A22-BEB5-87D9E986B6D8}"/>
              </a:ext>
            </a:extLst>
          </p:cNvPr>
          <p:cNvPicPr>
            <a:picLocks noChangeAspect="1"/>
          </p:cNvPicPr>
          <p:nvPr/>
        </p:nvPicPr>
        <p:blipFill>
          <a:blip r:embed="rId14"/>
          <a:stretch>
            <a:fillRect/>
          </a:stretch>
        </p:blipFill>
        <p:spPr>
          <a:xfrm>
            <a:off x="6890290" y="3012137"/>
            <a:ext cx="1538084" cy="1233740"/>
          </a:xfrm>
          <a:prstGeom prst="rect">
            <a:avLst/>
          </a:prstGeom>
        </p:spPr>
      </p:pic>
    </p:spTree>
    <p:extLst>
      <p:ext uri="{BB962C8B-B14F-4D97-AF65-F5344CB8AC3E}">
        <p14:creationId xmlns:p14="http://schemas.microsoft.com/office/powerpoint/2010/main" val="3383452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7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8" grpId="0"/>
      <p:bldP spid="10" grpId="0"/>
      <p:bldP spid="42" grpId="0"/>
      <p:bldP spid="43" grpId="0"/>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3">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0" name="Rectangle 25">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 name="Rectangle 1">
            <a:extLst>
              <a:ext uri="{FF2B5EF4-FFF2-40B4-BE49-F238E27FC236}">
                <a16:creationId xmlns:a16="http://schemas.microsoft.com/office/drawing/2014/main" id="{CEDAEF2E-9446-493A-8E85-DDCCDFBE2027}"/>
              </a:ext>
            </a:extLst>
          </p:cNvPr>
          <p:cNvSpPr/>
          <p:nvPr/>
        </p:nvSpPr>
        <p:spPr>
          <a:xfrm>
            <a:off x="2912533" y="0"/>
            <a:ext cx="8983099"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2000" dirty="0">
                <a:solidFill>
                  <a:prstClr val="black"/>
                </a:solidFill>
              </a:rPr>
              <a:t> </a:t>
            </a:r>
          </a:p>
        </p:txBody>
      </p:sp>
      <p:pic>
        <p:nvPicPr>
          <p:cNvPr id="16" name="Picture 15" descr="See the source image">
            <a:extLst>
              <a:ext uri="{FF2B5EF4-FFF2-40B4-BE49-F238E27FC236}">
                <a16:creationId xmlns:a16="http://schemas.microsoft.com/office/drawing/2014/main" id="{6F295C4C-6BA4-4BA0-977A-64A4BBCFEF69}"/>
              </a:ext>
            </a:extLst>
          </p:cNvPr>
          <p:cNvPicPr/>
          <p:nvPr/>
        </p:nvPicPr>
        <p:blipFill rotWithShape="1">
          <a:blip r:embed="rId2">
            <a:extLst>
              <a:ext uri="{28A0092B-C50C-407E-A947-70E740481C1C}">
                <a14:useLocalDpi xmlns:a14="http://schemas.microsoft.com/office/drawing/2010/main" val="0"/>
              </a:ext>
            </a:extLst>
          </a:blip>
          <a:srcRect l="54213" t="22152" b="39685"/>
          <a:stretch/>
        </p:blipFill>
        <p:spPr bwMode="auto">
          <a:xfrm>
            <a:off x="325474" y="126740"/>
            <a:ext cx="2377649" cy="2518810"/>
          </a:xfrm>
          <a:prstGeom prst="round2DiagRect">
            <a:avLst/>
          </a:prstGeom>
          <a:ln>
            <a:noFill/>
          </a:ln>
          <a:effectLst>
            <a:softEdge rad="112500"/>
          </a:effectLst>
          <a:extLst>
            <a:ext uri="{53640926-AAD7-44D8-BBD7-CCE9431645EC}">
              <a14:shadowObscured xmlns:a14="http://schemas.microsoft.com/office/drawing/2010/main"/>
            </a:ext>
          </a:extLst>
        </p:spPr>
      </p:pic>
      <p:pic>
        <p:nvPicPr>
          <p:cNvPr id="20" name="Picture 19" descr="See the source image">
            <a:extLst>
              <a:ext uri="{FF2B5EF4-FFF2-40B4-BE49-F238E27FC236}">
                <a16:creationId xmlns:a16="http://schemas.microsoft.com/office/drawing/2014/main" id="{8448711D-AD72-4F7C-B3C8-95F8ED76FC0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205079" y="560040"/>
            <a:ext cx="1638762" cy="3393185"/>
          </a:xfrm>
          <a:prstGeom prst="rect">
            <a:avLst/>
          </a:prstGeom>
          <a:noFill/>
          <a:ln>
            <a:noFill/>
          </a:ln>
        </p:spPr>
      </p:pic>
      <p:pic>
        <p:nvPicPr>
          <p:cNvPr id="22" name="Picture 21" descr="See the source image">
            <a:extLst>
              <a:ext uri="{FF2B5EF4-FFF2-40B4-BE49-F238E27FC236}">
                <a16:creationId xmlns:a16="http://schemas.microsoft.com/office/drawing/2014/main" id="{B1B6494C-F5DE-4082-9366-7D4AB2617EC4}"/>
              </a:ext>
            </a:extLst>
          </p:cNvPr>
          <p:cNvPicPr/>
          <p:nvPr/>
        </p:nvPicPr>
        <p:blipFill>
          <a:blip r:embed="rId4">
            <a:extLst>
              <a:ext uri="{BEBA8EAE-BF5A-486C-A8C5-ECC9F3942E4B}">
                <a14:imgProps xmlns:a14="http://schemas.microsoft.com/office/drawing/2010/main">
                  <a14:imgLayer r:embed="rId5">
                    <a14:imgEffect>
                      <a14:backgroundRemoval t="10000" b="90000" l="10000" r="90000">
                        <a14:foregroundMark x1="27250" y1="28090" x2="28500" y2="47940"/>
                        <a14:foregroundMark x1="28500" y1="47940" x2="37750" y2="61798"/>
                        <a14:foregroundMark x1="37750" y1="61798" x2="45250" y2="60674"/>
                        <a14:backgroundMark x1="30356" y1="59665" x2="30500" y2="60300"/>
                        <a14:backgroundMark x1="27720" y1="48050" x2="27865" y2="48688"/>
                        <a14:backgroundMark x1="36815" y1="62897" x2="37241" y2="63072"/>
                        <a14:backgroundMark x1="30500" y1="60300" x2="30886" y2="60459"/>
                        <a14:backgroundMark x1="43250" y1="65543" x2="73500" y2="57303"/>
                      </a14:backgroundRemoval>
                    </a14:imgEffect>
                  </a14:imgLayer>
                </a14:imgProps>
              </a:ext>
              <a:ext uri="{28A0092B-C50C-407E-A947-70E740481C1C}">
                <a14:useLocalDpi xmlns:a14="http://schemas.microsoft.com/office/drawing/2010/main" val="0"/>
              </a:ext>
            </a:extLst>
          </a:blip>
          <a:srcRect/>
          <a:stretch>
            <a:fillRect/>
          </a:stretch>
        </p:blipFill>
        <p:spPr bwMode="auto">
          <a:xfrm rot="19994868">
            <a:off x="10138347" y="3925354"/>
            <a:ext cx="1638763" cy="1456707"/>
          </a:xfrm>
          <a:prstGeom prst="rect">
            <a:avLst/>
          </a:prstGeom>
          <a:ln>
            <a:noFill/>
          </a:ln>
          <a:effectLst>
            <a:outerShdw blurRad="292100" dist="139700" dir="2700000" algn="tl" rotWithShape="0">
              <a:srgbClr val="333333">
                <a:alpha val="65000"/>
              </a:srgbClr>
            </a:outerShdw>
          </a:effectLst>
        </p:spPr>
      </p:pic>
      <p:pic>
        <p:nvPicPr>
          <p:cNvPr id="23" name="Picture 22" descr="See the source image">
            <a:extLst>
              <a:ext uri="{FF2B5EF4-FFF2-40B4-BE49-F238E27FC236}">
                <a16:creationId xmlns:a16="http://schemas.microsoft.com/office/drawing/2014/main" id="{FC542585-C421-4F8F-9ED6-C5A15EE87F26}"/>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398402" y="906767"/>
            <a:ext cx="2703982" cy="4145823"/>
          </a:xfrm>
          <a:prstGeom prst="rect">
            <a:avLst/>
          </a:prstGeom>
          <a:noFill/>
          <a:ln>
            <a:noFill/>
          </a:ln>
        </p:spPr>
      </p:pic>
      <p:pic>
        <p:nvPicPr>
          <p:cNvPr id="25" name="Picture 24" descr="See the source image">
            <a:extLst>
              <a:ext uri="{FF2B5EF4-FFF2-40B4-BE49-F238E27FC236}">
                <a16:creationId xmlns:a16="http://schemas.microsoft.com/office/drawing/2014/main" id="{EA2CC21C-C0E2-42FA-B323-00CE2D0AB05E}"/>
              </a:ext>
            </a:extLst>
          </p:cNvPr>
          <p:cNvPicPr/>
          <p:nvPr/>
        </p:nvPicPr>
        <p:blipFill>
          <a:blip r:embed="rId7">
            <a:extLst>
              <a:ext uri="{BEBA8EAE-BF5A-486C-A8C5-ECC9F3942E4B}">
                <a14:imgProps xmlns:a14="http://schemas.microsoft.com/office/drawing/2010/main">
                  <a14:imgLayer r:embed="rId8">
                    <a14:imgEffect>
                      <a14:backgroundRemoval t="5400" b="94400" l="8400" r="90800">
                        <a14:foregroundMark x1="36600" y1="9800" x2="41600" y2="9400"/>
                        <a14:foregroundMark x1="38600" y1="5600" x2="40400" y2="6000"/>
                        <a14:foregroundMark x1="74000" y1="89000" x2="77800" y2="90800"/>
                        <a14:foregroundMark x1="76800" y1="94200" x2="78800" y2="94400"/>
                        <a14:foregroundMark x1="11400" y1="77200" x2="11400" y2="79800"/>
                        <a14:foregroundMark x1="8400" y1="76200" x2="9000" y2="77200"/>
                        <a14:foregroundMark x1="90800" y1="79000" x2="90200" y2="81200"/>
                        <a14:backgroundMark x1="11600" y1="88400" x2="54600" y2="76200"/>
                        <a14:backgroundMark x1="54600" y1="76200" x2="63000" y2="82200"/>
                        <a14:backgroundMark x1="63000" y1="82200" x2="67000" y2="92000"/>
                        <a14:backgroundMark x1="67000" y1="92000" x2="64800" y2="95600"/>
                        <a14:backgroundMark x1="77800" y1="82000" x2="83400" y2="90400"/>
                        <a14:backgroundMark x1="83400" y1="90400" x2="78800" y2="82400"/>
                      </a14:backgroundRemoval>
                    </a14:imgEffect>
                  </a14:imgLayer>
                </a14:imgProps>
              </a:ext>
              <a:ext uri="{28A0092B-C50C-407E-A947-70E740481C1C}">
                <a14:useLocalDpi xmlns:a14="http://schemas.microsoft.com/office/drawing/2010/main" val="0"/>
              </a:ext>
            </a:extLst>
          </a:blip>
          <a:srcRect/>
          <a:stretch>
            <a:fillRect/>
          </a:stretch>
        </p:blipFill>
        <p:spPr bwMode="auto">
          <a:xfrm>
            <a:off x="2896628" y="1686668"/>
            <a:ext cx="1555062" cy="1381273"/>
          </a:xfrm>
          <a:prstGeom prst="rect">
            <a:avLst/>
          </a:prstGeom>
          <a:ln>
            <a:noFill/>
          </a:ln>
          <a:effectLst>
            <a:outerShdw blurRad="292100" dist="139700" dir="2700000" algn="tl" rotWithShape="0">
              <a:srgbClr val="333333">
                <a:alpha val="65000"/>
              </a:srgbClr>
            </a:outerShdw>
          </a:effectLst>
        </p:spPr>
      </p:pic>
      <p:pic>
        <p:nvPicPr>
          <p:cNvPr id="33" name="Picture 32">
            <a:extLst>
              <a:ext uri="{FF2B5EF4-FFF2-40B4-BE49-F238E27FC236}">
                <a16:creationId xmlns:a16="http://schemas.microsoft.com/office/drawing/2014/main" id="{A54B5FEC-4966-4212-B853-E04A4E0DA6E4}"/>
              </a:ext>
            </a:extLst>
          </p:cNvPr>
          <p:cNvPicPr/>
          <p:nvPr/>
        </p:nvPicPr>
        <p:blipFill>
          <a:blip r:embed="rId9"/>
          <a:stretch>
            <a:fillRect/>
          </a:stretch>
        </p:blipFill>
        <p:spPr>
          <a:xfrm>
            <a:off x="3643198" y="3319832"/>
            <a:ext cx="1587117" cy="157438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3DFC3FBB-424B-4C3B-93D2-0DA42DB5DE8D}"/>
              </a:ext>
            </a:extLst>
          </p:cNvPr>
          <p:cNvPicPr>
            <a:picLocks noChangeAspect="1"/>
          </p:cNvPicPr>
          <p:nvPr/>
        </p:nvPicPr>
        <p:blipFill>
          <a:blip r:embed="rId10"/>
          <a:stretch>
            <a:fillRect/>
          </a:stretch>
        </p:blipFill>
        <p:spPr>
          <a:xfrm>
            <a:off x="24468" y="4043363"/>
            <a:ext cx="2482688" cy="3145097"/>
          </a:xfrm>
          <a:prstGeom prst="rect">
            <a:avLst/>
          </a:prstGeom>
        </p:spPr>
      </p:pic>
      <p:sp>
        <p:nvSpPr>
          <p:cNvPr id="34" name="TextBox 33">
            <a:extLst>
              <a:ext uri="{FF2B5EF4-FFF2-40B4-BE49-F238E27FC236}">
                <a16:creationId xmlns:a16="http://schemas.microsoft.com/office/drawing/2014/main" id="{9EB462D1-04CA-4A41-9CE5-ABAB6C6FDC7F}"/>
              </a:ext>
            </a:extLst>
          </p:cNvPr>
          <p:cNvSpPr txBox="1"/>
          <p:nvPr/>
        </p:nvSpPr>
        <p:spPr>
          <a:xfrm>
            <a:off x="108780" y="2656451"/>
            <a:ext cx="2594075" cy="1200329"/>
          </a:xfrm>
          <a:prstGeom prst="rect">
            <a:avLst/>
          </a:prstGeom>
          <a:noFill/>
        </p:spPr>
        <p:txBody>
          <a:bodyPr wrap="square" rtlCol="0">
            <a:spAutoFit/>
          </a:bodyPr>
          <a:lstStyle/>
          <a:p>
            <a:r>
              <a:rPr lang="en-GB" sz="2400" dirty="0">
                <a:solidFill>
                  <a:schemeClr val="bg2">
                    <a:lumMod val="90000"/>
                  </a:schemeClr>
                </a:solidFill>
              </a:rPr>
              <a:t>The laundry maid washed all the clothes.</a:t>
            </a:r>
            <a:r>
              <a:rPr lang="en-GB" sz="2400" dirty="0"/>
              <a:t>. </a:t>
            </a:r>
          </a:p>
        </p:txBody>
      </p:sp>
      <p:sp>
        <p:nvSpPr>
          <p:cNvPr id="35" name="Speech Bubble: Rectangle with Corners Rounded 34">
            <a:extLst>
              <a:ext uri="{FF2B5EF4-FFF2-40B4-BE49-F238E27FC236}">
                <a16:creationId xmlns:a16="http://schemas.microsoft.com/office/drawing/2014/main" id="{3D372B25-4371-43C2-80FD-224CE8251D66}"/>
              </a:ext>
            </a:extLst>
          </p:cNvPr>
          <p:cNvSpPr/>
          <p:nvPr/>
        </p:nvSpPr>
        <p:spPr>
          <a:xfrm>
            <a:off x="2568715" y="5127845"/>
            <a:ext cx="8151629" cy="1381274"/>
          </a:xfrm>
          <a:prstGeom prst="wedgeRoundRectCallout">
            <a:avLst>
              <a:gd name="adj1" fmla="val -58562"/>
              <a:gd name="adj2" fmla="val -1596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Can you put them in the order they were used to do the washing? </a:t>
            </a:r>
          </a:p>
        </p:txBody>
      </p:sp>
      <p:sp>
        <p:nvSpPr>
          <p:cNvPr id="14" name="TextBox 13">
            <a:extLst>
              <a:ext uri="{FF2B5EF4-FFF2-40B4-BE49-F238E27FC236}">
                <a16:creationId xmlns:a16="http://schemas.microsoft.com/office/drawing/2014/main" id="{74A4A5D6-76AF-453A-8EED-ADB07A2CE63B}"/>
              </a:ext>
            </a:extLst>
          </p:cNvPr>
          <p:cNvSpPr txBox="1"/>
          <p:nvPr/>
        </p:nvSpPr>
        <p:spPr>
          <a:xfrm>
            <a:off x="2890363" y="5177736"/>
            <a:ext cx="4847799" cy="1046440"/>
          </a:xfrm>
          <a:prstGeom prst="rect">
            <a:avLst/>
          </a:prstGeom>
          <a:noFill/>
        </p:spPr>
        <p:txBody>
          <a:bodyPr wrap="square" rtlCol="0">
            <a:spAutoFit/>
          </a:bodyPr>
          <a:lstStyle/>
          <a:p>
            <a:r>
              <a:rPr lang="en-GB" sz="2200" dirty="0"/>
              <a:t>What was each of these things for? </a:t>
            </a:r>
          </a:p>
          <a:p>
            <a:endParaRPr lang="en-GB" sz="2000" dirty="0"/>
          </a:p>
          <a:p>
            <a:r>
              <a:rPr lang="en-GB" sz="2000" dirty="0"/>
              <a:t> </a:t>
            </a:r>
          </a:p>
        </p:txBody>
      </p:sp>
      <p:sp>
        <p:nvSpPr>
          <p:cNvPr id="37" name="TextBox 36">
            <a:extLst>
              <a:ext uri="{FF2B5EF4-FFF2-40B4-BE49-F238E27FC236}">
                <a16:creationId xmlns:a16="http://schemas.microsoft.com/office/drawing/2014/main" id="{308DDE80-4199-4408-A98F-D1EA2E10FB25}"/>
              </a:ext>
            </a:extLst>
          </p:cNvPr>
          <p:cNvSpPr txBox="1"/>
          <p:nvPr/>
        </p:nvSpPr>
        <p:spPr>
          <a:xfrm>
            <a:off x="2861368" y="5616673"/>
            <a:ext cx="7858977" cy="430887"/>
          </a:xfrm>
          <a:prstGeom prst="rect">
            <a:avLst/>
          </a:prstGeom>
          <a:noFill/>
        </p:spPr>
        <p:txBody>
          <a:bodyPr wrap="square" rtlCol="0">
            <a:spAutoFit/>
          </a:bodyPr>
          <a:lstStyle/>
          <a:p>
            <a:r>
              <a:rPr lang="en-GB" sz="2200" dirty="0">
                <a:solidFill>
                  <a:prstClr val="black"/>
                </a:solidFill>
              </a:rPr>
              <a:t>Can you put them in the order they were used to do the washing? </a:t>
            </a:r>
            <a:endParaRPr lang="en-GB" sz="2200" dirty="0"/>
          </a:p>
        </p:txBody>
      </p:sp>
      <p:sp>
        <p:nvSpPr>
          <p:cNvPr id="38" name="TextBox 37">
            <a:extLst>
              <a:ext uri="{FF2B5EF4-FFF2-40B4-BE49-F238E27FC236}">
                <a16:creationId xmlns:a16="http://schemas.microsoft.com/office/drawing/2014/main" id="{D1815C32-2D76-4E2C-ADF8-BDA033D9EFE1}"/>
              </a:ext>
            </a:extLst>
          </p:cNvPr>
          <p:cNvSpPr txBox="1"/>
          <p:nvPr/>
        </p:nvSpPr>
        <p:spPr>
          <a:xfrm>
            <a:off x="2890363" y="6016059"/>
            <a:ext cx="4330949" cy="430887"/>
          </a:xfrm>
          <a:prstGeom prst="rect">
            <a:avLst/>
          </a:prstGeom>
          <a:noFill/>
        </p:spPr>
        <p:txBody>
          <a:bodyPr wrap="square" rtlCol="0">
            <a:spAutoFit/>
          </a:bodyPr>
          <a:lstStyle/>
          <a:p>
            <a:r>
              <a:rPr lang="en-GB" sz="2200" dirty="0">
                <a:solidFill>
                  <a:prstClr val="black"/>
                </a:solidFill>
              </a:rPr>
              <a:t>How long did the washing take? </a:t>
            </a:r>
            <a:endParaRPr lang="en-GB" sz="2200" dirty="0"/>
          </a:p>
        </p:txBody>
      </p:sp>
      <p:pic>
        <p:nvPicPr>
          <p:cNvPr id="18" name="Picture 17" descr="See the source image">
            <a:extLst>
              <a:ext uri="{FF2B5EF4-FFF2-40B4-BE49-F238E27FC236}">
                <a16:creationId xmlns:a16="http://schemas.microsoft.com/office/drawing/2014/main" id="{B4B199CA-38A7-45DA-B9E0-A30244E3C081}"/>
              </a:ext>
            </a:extLst>
          </p:cNvPr>
          <p:cNvPicPr/>
          <p:nvPr/>
        </p:nvPicPr>
        <p:blipFill>
          <a:blip r:embed="rId11">
            <a:extLst>
              <a:ext uri="{BEBA8EAE-BF5A-486C-A8C5-ECC9F3942E4B}">
                <a14:imgProps xmlns:a14="http://schemas.microsoft.com/office/drawing/2010/main">
                  <a14:imgLayer r:embed="rId12">
                    <a14:imgEffect>
                      <a14:backgroundRemoval t="10000" b="91556" l="9763" r="89941">
                        <a14:foregroundMark x1="12426" y1="21333" x2="11243" y2="44000"/>
                        <a14:foregroundMark x1="11243" y1="44000" x2="46746" y2="39333"/>
                        <a14:foregroundMark x1="46746" y1="39333" x2="36686" y2="28889"/>
                        <a14:foregroundMark x1="36686" y1="28889" x2="22781" y2="21333"/>
                        <a14:foregroundMark x1="22781" y1="21333" x2="12130" y2="22444"/>
                        <a14:foregroundMark x1="23077" y1="82444" x2="63314" y2="91556"/>
                      </a14:backgroundRemoval>
                    </a14:imgEffect>
                  </a14:imgLayer>
                </a14:imgProps>
              </a:ext>
              <a:ext uri="{28A0092B-C50C-407E-A947-70E740481C1C}">
                <a14:useLocalDpi xmlns:a14="http://schemas.microsoft.com/office/drawing/2010/main" val="0"/>
              </a:ext>
            </a:extLst>
          </a:blip>
          <a:srcRect/>
          <a:stretch>
            <a:fillRect/>
          </a:stretch>
        </p:blipFill>
        <p:spPr bwMode="auto">
          <a:xfrm>
            <a:off x="4380814" y="208469"/>
            <a:ext cx="2030637" cy="2742839"/>
          </a:xfrm>
          <a:prstGeom prst="rect">
            <a:avLst/>
          </a:prstGeom>
          <a:ln>
            <a:noFill/>
          </a:ln>
          <a:effectLst>
            <a:outerShdw blurRad="292100" dist="139700" dir="2700000" algn="tl" rotWithShape="0">
              <a:srgbClr val="333333">
                <a:alpha val="65000"/>
              </a:srgbClr>
            </a:outerShdw>
          </a:effectLst>
        </p:spPr>
      </p:pic>
      <p:grpSp>
        <p:nvGrpSpPr>
          <p:cNvPr id="47" name="Group 46">
            <a:extLst>
              <a:ext uri="{FF2B5EF4-FFF2-40B4-BE49-F238E27FC236}">
                <a16:creationId xmlns:a16="http://schemas.microsoft.com/office/drawing/2014/main" id="{616E2C7D-90FE-4B8C-BA51-2509B3E651DE}"/>
              </a:ext>
            </a:extLst>
          </p:cNvPr>
          <p:cNvGrpSpPr/>
          <p:nvPr/>
        </p:nvGrpSpPr>
        <p:grpSpPr>
          <a:xfrm>
            <a:off x="2912265" y="-4484"/>
            <a:ext cx="8983099" cy="5154336"/>
            <a:chOff x="-4299996" y="4755006"/>
            <a:chExt cx="9005269" cy="5154336"/>
          </a:xfrm>
        </p:grpSpPr>
        <p:sp>
          <p:nvSpPr>
            <p:cNvPr id="39" name="Rectangle 38">
              <a:extLst>
                <a:ext uri="{FF2B5EF4-FFF2-40B4-BE49-F238E27FC236}">
                  <a16:creationId xmlns:a16="http://schemas.microsoft.com/office/drawing/2014/main" id="{3EFDB3D6-0BA7-45FA-A23C-5C0CE1B0B14B}"/>
                </a:ext>
              </a:extLst>
            </p:cNvPr>
            <p:cNvSpPr/>
            <p:nvPr/>
          </p:nvSpPr>
          <p:spPr>
            <a:xfrm>
              <a:off x="-4299996" y="4755006"/>
              <a:ext cx="9005269" cy="51203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6" name="Group 45">
              <a:extLst>
                <a:ext uri="{FF2B5EF4-FFF2-40B4-BE49-F238E27FC236}">
                  <a16:creationId xmlns:a16="http://schemas.microsoft.com/office/drawing/2014/main" id="{A94BDD3C-6ECD-4DA1-AE0A-884048A3D11B}"/>
                </a:ext>
              </a:extLst>
            </p:cNvPr>
            <p:cNvGrpSpPr/>
            <p:nvPr/>
          </p:nvGrpSpPr>
          <p:grpSpPr>
            <a:xfrm>
              <a:off x="-4034394" y="5198085"/>
              <a:ext cx="8561067" cy="4711257"/>
              <a:chOff x="-4034394" y="5198085"/>
              <a:chExt cx="8561067" cy="4711257"/>
            </a:xfrm>
          </p:grpSpPr>
          <p:pic>
            <p:nvPicPr>
              <p:cNvPr id="41" name="Picture 40" descr="See the source image">
                <a:extLst>
                  <a:ext uri="{FF2B5EF4-FFF2-40B4-BE49-F238E27FC236}">
                    <a16:creationId xmlns:a16="http://schemas.microsoft.com/office/drawing/2014/main" id="{F0FEF921-00C2-4C48-B580-5DA4693EA6D8}"/>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149352" y="5522382"/>
                <a:ext cx="2703982" cy="4145823"/>
              </a:xfrm>
              <a:prstGeom prst="rect">
                <a:avLst/>
              </a:prstGeom>
              <a:noFill/>
              <a:ln>
                <a:noFill/>
              </a:ln>
            </p:spPr>
          </p:pic>
          <p:pic>
            <p:nvPicPr>
              <p:cNvPr id="42" name="Picture 41" descr="See the source image">
                <a:extLst>
                  <a:ext uri="{FF2B5EF4-FFF2-40B4-BE49-F238E27FC236}">
                    <a16:creationId xmlns:a16="http://schemas.microsoft.com/office/drawing/2014/main" id="{FBFD29F1-B61B-469A-A6EC-1AE4FEE3A8C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034394" y="5235253"/>
                <a:ext cx="1638762" cy="3393185"/>
              </a:xfrm>
              <a:prstGeom prst="rect">
                <a:avLst/>
              </a:prstGeom>
              <a:noFill/>
              <a:ln>
                <a:noFill/>
              </a:ln>
            </p:spPr>
          </p:pic>
          <p:pic>
            <p:nvPicPr>
              <p:cNvPr id="43" name="Picture 42">
                <a:extLst>
                  <a:ext uri="{FF2B5EF4-FFF2-40B4-BE49-F238E27FC236}">
                    <a16:creationId xmlns:a16="http://schemas.microsoft.com/office/drawing/2014/main" id="{E07AFD22-FE65-4B2E-80CF-EB8948B00FB4}"/>
                  </a:ext>
                </a:extLst>
              </p:cNvPr>
              <p:cNvPicPr/>
              <p:nvPr/>
            </p:nvPicPr>
            <p:blipFill>
              <a:blip r:embed="rId9"/>
              <a:stretch>
                <a:fillRect/>
              </a:stretch>
            </p:blipFill>
            <p:spPr>
              <a:xfrm>
                <a:off x="2939556" y="7287880"/>
                <a:ext cx="1587117" cy="1574380"/>
              </a:xfrm>
              <a:prstGeom prst="rect">
                <a:avLst/>
              </a:prstGeom>
              <a:ln>
                <a:noFill/>
              </a:ln>
              <a:effectLst>
                <a:outerShdw blurRad="292100" dist="139700" dir="2700000" algn="tl" rotWithShape="0">
                  <a:srgbClr val="333333">
                    <a:alpha val="65000"/>
                  </a:srgbClr>
                </a:outerShdw>
              </a:effectLst>
            </p:spPr>
          </p:pic>
          <p:pic>
            <p:nvPicPr>
              <p:cNvPr id="44" name="Picture 43">
                <a:extLst>
                  <a:ext uri="{FF2B5EF4-FFF2-40B4-BE49-F238E27FC236}">
                    <a16:creationId xmlns:a16="http://schemas.microsoft.com/office/drawing/2014/main" id="{56543FC1-B2EF-4535-B876-A8B267F47DDB}"/>
                  </a:ext>
                </a:extLst>
              </p:cNvPr>
              <p:cNvPicPr>
                <a:picLocks noChangeAspect="1"/>
              </p:cNvPicPr>
              <p:nvPr/>
            </p:nvPicPr>
            <p:blipFill>
              <a:blip r:embed="rId13"/>
              <a:stretch>
                <a:fillRect/>
              </a:stretch>
            </p:blipFill>
            <p:spPr>
              <a:xfrm>
                <a:off x="1364823" y="5581903"/>
                <a:ext cx="2145978" cy="1969179"/>
              </a:xfrm>
              <a:prstGeom prst="rect">
                <a:avLst/>
              </a:prstGeom>
            </p:spPr>
          </p:pic>
          <p:pic>
            <p:nvPicPr>
              <p:cNvPr id="45" name="Picture 44">
                <a:extLst>
                  <a:ext uri="{FF2B5EF4-FFF2-40B4-BE49-F238E27FC236}">
                    <a16:creationId xmlns:a16="http://schemas.microsoft.com/office/drawing/2014/main" id="{CD48C5BB-5465-499F-AEB2-4A857E503894}"/>
                  </a:ext>
                </a:extLst>
              </p:cNvPr>
              <p:cNvPicPr>
                <a:picLocks noChangeAspect="1"/>
              </p:cNvPicPr>
              <p:nvPr/>
            </p:nvPicPr>
            <p:blipFill>
              <a:blip r:embed="rId14"/>
              <a:stretch>
                <a:fillRect/>
              </a:stretch>
            </p:blipFill>
            <p:spPr>
              <a:xfrm>
                <a:off x="-3186188" y="5198085"/>
                <a:ext cx="2706859" cy="2627604"/>
              </a:xfrm>
              <a:prstGeom prst="rect">
                <a:avLst/>
              </a:prstGeom>
            </p:spPr>
          </p:pic>
          <p:pic>
            <p:nvPicPr>
              <p:cNvPr id="40" name="Picture 39">
                <a:extLst>
                  <a:ext uri="{FF2B5EF4-FFF2-40B4-BE49-F238E27FC236}">
                    <a16:creationId xmlns:a16="http://schemas.microsoft.com/office/drawing/2014/main" id="{4DACDAAF-04CA-4C31-8516-66BF798580C6}"/>
                  </a:ext>
                </a:extLst>
              </p:cNvPr>
              <p:cNvPicPr>
                <a:picLocks noChangeAspect="1"/>
              </p:cNvPicPr>
              <p:nvPr/>
            </p:nvPicPr>
            <p:blipFill>
              <a:blip r:embed="rId15"/>
              <a:stretch>
                <a:fillRect/>
              </a:stretch>
            </p:blipFill>
            <p:spPr>
              <a:xfrm>
                <a:off x="-3643978" y="6574541"/>
                <a:ext cx="2706859" cy="3334801"/>
              </a:xfrm>
              <a:prstGeom prst="rect">
                <a:avLst/>
              </a:prstGeom>
            </p:spPr>
          </p:pic>
        </p:grpSp>
      </p:grpSp>
    </p:spTree>
    <p:extLst>
      <p:ext uri="{BB962C8B-B14F-4D97-AF65-F5344CB8AC3E}">
        <p14:creationId xmlns:p14="http://schemas.microsoft.com/office/powerpoint/2010/main" val="272134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14" grpId="0"/>
      <p:bldP spid="37" grpId="0"/>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F548B3DC-B94D-4BDF-B277-0D3CC280D544}"/>
              </a:ext>
            </a:extLst>
          </p:cNvPr>
          <p:cNvSpPr/>
          <p:nvPr/>
        </p:nvSpPr>
        <p:spPr>
          <a:xfrm>
            <a:off x="3349572" y="4915699"/>
            <a:ext cx="5224585" cy="1014628"/>
          </a:xfrm>
          <a:prstGeom prst="wedgeRoundRectCallout">
            <a:avLst>
              <a:gd name="adj1" fmla="val -62185"/>
              <a:gd name="adj2" fmla="val 1418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DC775B7-8BF4-48E8-9111-69E11E2BAFC0}"/>
              </a:ext>
            </a:extLst>
          </p:cNvPr>
          <p:cNvSpPr txBox="1"/>
          <p:nvPr/>
        </p:nvSpPr>
        <p:spPr>
          <a:xfrm>
            <a:off x="3510573" y="5004933"/>
            <a:ext cx="5863835" cy="430887"/>
          </a:xfrm>
          <a:prstGeom prst="rect">
            <a:avLst/>
          </a:prstGeom>
          <a:noFill/>
        </p:spPr>
        <p:txBody>
          <a:bodyPr wrap="square" rtlCol="0">
            <a:spAutoFit/>
          </a:bodyPr>
          <a:lstStyle/>
          <a:p>
            <a:r>
              <a:rPr lang="en-GB" sz="2200" dirty="0"/>
              <a:t>How did you make these irons hot?   </a:t>
            </a:r>
          </a:p>
        </p:txBody>
      </p:sp>
      <p:sp>
        <p:nvSpPr>
          <p:cNvPr id="18" name="Rectangle 17">
            <a:extLst>
              <a:ext uri="{FF2B5EF4-FFF2-40B4-BE49-F238E27FC236}">
                <a16:creationId xmlns:a16="http://schemas.microsoft.com/office/drawing/2014/main" id="{D4D7DF92-1992-460C-A797-21D018A9F0CC}"/>
              </a:ext>
            </a:extLst>
          </p:cNvPr>
          <p:cNvSpPr/>
          <p:nvPr/>
        </p:nvSpPr>
        <p:spPr>
          <a:xfrm>
            <a:off x="335263" y="856227"/>
            <a:ext cx="11411316" cy="3246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See the source image">
            <a:extLst>
              <a:ext uri="{FF2B5EF4-FFF2-40B4-BE49-F238E27FC236}">
                <a16:creationId xmlns:a16="http://schemas.microsoft.com/office/drawing/2014/main" id="{DF8EA710-7422-4B48-A30A-691226C9F732}"/>
              </a:ext>
            </a:extLst>
          </p:cNvPr>
          <p:cNvPicPr/>
          <p:nvPr/>
        </p:nvPicPr>
        <p:blipFill rotWithShape="1">
          <a:blip r:embed="rId2">
            <a:extLst>
              <a:ext uri="{28A0092B-C50C-407E-A947-70E740481C1C}">
                <a14:useLocalDpi xmlns:a14="http://schemas.microsoft.com/office/drawing/2010/main" val="0"/>
              </a:ext>
            </a:extLst>
          </a:blip>
          <a:srcRect l="54213" t="22152" b="39685"/>
          <a:stretch/>
        </p:blipFill>
        <p:spPr bwMode="auto">
          <a:xfrm>
            <a:off x="9129369" y="1146684"/>
            <a:ext cx="2326986" cy="2774649"/>
          </a:xfrm>
          <a:prstGeom prst="round2DiagRect">
            <a:avLst/>
          </a:prstGeom>
          <a:ln>
            <a:noFill/>
          </a:ln>
          <a:effectLst>
            <a:softEdge rad="112500"/>
          </a:effectLst>
          <a:extLst>
            <a:ext uri="{53640926-AAD7-44D8-BBD7-CCE9431645EC}">
              <a14:shadowObscured xmlns:a14="http://schemas.microsoft.com/office/drawing/2010/main"/>
            </a:ext>
          </a:extLst>
        </p:spPr>
      </p:pic>
      <p:pic>
        <p:nvPicPr>
          <p:cNvPr id="5" name="Picture 4" descr="C:\Users\mlo2\AppData\Local\Microsoft\Windows\INetCache\Content.MSO\20ADCD09.tmp">
            <a:extLst>
              <a:ext uri="{FF2B5EF4-FFF2-40B4-BE49-F238E27FC236}">
                <a16:creationId xmlns:a16="http://schemas.microsoft.com/office/drawing/2014/main" id="{AF770AA4-F726-4EF4-950B-9C0536D99AA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45421" y="3155945"/>
            <a:ext cx="2809004" cy="3557301"/>
          </a:xfrm>
          <a:prstGeom prst="rect">
            <a:avLst/>
          </a:prstGeom>
          <a:noFill/>
          <a:ln>
            <a:noFill/>
          </a:ln>
        </p:spPr>
      </p:pic>
      <p:pic>
        <p:nvPicPr>
          <p:cNvPr id="7" name="Picture 6">
            <a:extLst>
              <a:ext uri="{FF2B5EF4-FFF2-40B4-BE49-F238E27FC236}">
                <a16:creationId xmlns:a16="http://schemas.microsoft.com/office/drawing/2014/main" id="{09D4F2AF-E366-4785-9BC8-2F98E52DA4BB}"/>
              </a:ext>
            </a:extLst>
          </p:cNvPr>
          <p:cNvPicPr>
            <a:picLocks noChangeAspect="1"/>
          </p:cNvPicPr>
          <p:nvPr/>
        </p:nvPicPr>
        <p:blipFill>
          <a:blip r:embed="rId4"/>
          <a:stretch>
            <a:fillRect/>
          </a:stretch>
        </p:blipFill>
        <p:spPr>
          <a:xfrm rot="21435890">
            <a:off x="5333932" y="957161"/>
            <a:ext cx="4333138" cy="4308863"/>
          </a:xfrm>
          <a:prstGeom prst="rect">
            <a:avLst/>
          </a:prstGeom>
        </p:spPr>
      </p:pic>
      <p:pic>
        <p:nvPicPr>
          <p:cNvPr id="2" name="Picture 1">
            <a:extLst>
              <a:ext uri="{FF2B5EF4-FFF2-40B4-BE49-F238E27FC236}">
                <a16:creationId xmlns:a16="http://schemas.microsoft.com/office/drawing/2014/main" id="{48B232D6-CF0E-419D-8ACE-2603AD400B98}"/>
              </a:ext>
            </a:extLst>
          </p:cNvPr>
          <p:cNvPicPr>
            <a:picLocks noChangeAspect="1"/>
          </p:cNvPicPr>
          <p:nvPr/>
        </p:nvPicPr>
        <p:blipFill>
          <a:blip r:embed="rId5"/>
          <a:stretch>
            <a:fillRect/>
          </a:stretch>
        </p:blipFill>
        <p:spPr>
          <a:xfrm>
            <a:off x="884884" y="442774"/>
            <a:ext cx="5319526" cy="4182468"/>
          </a:xfrm>
          <a:prstGeom prst="rect">
            <a:avLst/>
          </a:prstGeom>
        </p:spPr>
      </p:pic>
      <p:sp>
        <p:nvSpPr>
          <p:cNvPr id="19" name="TextBox 18">
            <a:extLst>
              <a:ext uri="{FF2B5EF4-FFF2-40B4-BE49-F238E27FC236}">
                <a16:creationId xmlns:a16="http://schemas.microsoft.com/office/drawing/2014/main" id="{89D52E6F-E4D7-4ADD-B121-7553795B87A5}"/>
              </a:ext>
            </a:extLst>
          </p:cNvPr>
          <p:cNvSpPr txBox="1"/>
          <p:nvPr/>
        </p:nvSpPr>
        <p:spPr>
          <a:xfrm>
            <a:off x="3509211" y="5449505"/>
            <a:ext cx="5863835" cy="430887"/>
          </a:xfrm>
          <a:prstGeom prst="rect">
            <a:avLst/>
          </a:prstGeom>
          <a:noFill/>
        </p:spPr>
        <p:txBody>
          <a:bodyPr wrap="square" rtlCol="0">
            <a:spAutoFit/>
          </a:bodyPr>
          <a:lstStyle/>
          <a:p>
            <a:r>
              <a:rPr lang="en-GB" sz="2200" dirty="0"/>
              <a:t>Which do you think is the best?   </a:t>
            </a:r>
          </a:p>
        </p:txBody>
      </p:sp>
    </p:spTree>
    <p:extLst>
      <p:ext uri="{BB962C8B-B14F-4D97-AF65-F5344CB8AC3E}">
        <p14:creationId xmlns:p14="http://schemas.microsoft.com/office/powerpoint/2010/main" val="230803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04BED40-EAF7-4E55-AFF7-2CD840EBD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367CCF1-BB1E-41CF-8499-94A870C33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66751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2061" name="Picture 13" descr="Shape">
            <a:extLst>
              <a:ext uri="{FF2B5EF4-FFF2-40B4-BE49-F238E27FC236}">
                <a16:creationId xmlns:a16="http://schemas.microsoft.com/office/drawing/2014/main" id="{2A2F0E67-8D9B-46E0-A03E-256781C0B1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94" y="-14161"/>
            <a:ext cx="352425" cy="352425"/>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a:extLst>
              <a:ext uri="{FF2B5EF4-FFF2-40B4-BE49-F238E27FC236}">
                <a16:creationId xmlns:a16="http://schemas.microsoft.com/office/drawing/2014/main" id="{4F5CB4E9-07F9-4C2C-A3F7-7F2781F9F1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091934">
            <a:off x="5246540" y="2658840"/>
            <a:ext cx="1675945" cy="127549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5C60855C-48F1-469C-A70C-8AA2B2B0F471}"/>
              </a:ext>
            </a:extLst>
          </p:cNvPr>
          <p:cNvGrpSpPr/>
          <p:nvPr/>
        </p:nvGrpSpPr>
        <p:grpSpPr>
          <a:xfrm>
            <a:off x="569466" y="1068257"/>
            <a:ext cx="11538329" cy="5939861"/>
            <a:chOff x="-5722120" y="7022837"/>
            <a:chExt cx="11538329" cy="5939861"/>
          </a:xfrm>
        </p:grpSpPr>
        <p:pic>
          <p:nvPicPr>
            <p:cNvPr id="39" name="Picture 3">
              <a:extLst>
                <a:ext uri="{FF2B5EF4-FFF2-40B4-BE49-F238E27FC236}">
                  <a16:creationId xmlns:a16="http://schemas.microsoft.com/office/drawing/2014/main" id="{BC9B2450-9F31-4120-B797-77BFB628BE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9743" y="7022837"/>
              <a:ext cx="1681619" cy="195410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See the source image">
              <a:extLst>
                <a:ext uri="{FF2B5EF4-FFF2-40B4-BE49-F238E27FC236}">
                  <a16:creationId xmlns:a16="http://schemas.microsoft.com/office/drawing/2014/main" id="{2C71EF84-759C-4A69-99F6-6318CE16E342}"/>
                </a:ext>
              </a:extLst>
            </p:cNvPr>
            <p:cNvPicPr/>
            <p:nvPr/>
          </p:nvPicPr>
          <p:blipFill rotWithShape="1">
            <a:blip r:embed="rId5">
              <a:extLst>
                <a:ext uri="{28A0092B-C50C-407E-A947-70E740481C1C}">
                  <a14:useLocalDpi xmlns:a14="http://schemas.microsoft.com/office/drawing/2010/main" val="0"/>
                </a:ext>
              </a:extLst>
            </a:blip>
            <a:srcRect l="3136" r="8760" b="28974"/>
            <a:stretch/>
          </p:blipFill>
          <p:spPr bwMode="auto">
            <a:xfrm>
              <a:off x="-21418" y="7095132"/>
              <a:ext cx="1710588" cy="1954103"/>
            </a:xfrm>
            <a:prstGeom prst="flowChartConnector">
              <a:avLst/>
            </a:prstGeom>
            <a:ln>
              <a:noFill/>
            </a:ln>
            <a:effectLst>
              <a:softEdge rad="112500"/>
            </a:effectLst>
            <a:extLst>
              <a:ext uri="{53640926-AAD7-44D8-BBD7-CCE9431645EC}">
                <a14:shadowObscured xmlns:a14="http://schemas.microsoft.com/office/drawing/2010/main"/>
              </a:ext>
            </a:extLst>
          </p:spPr>
        </p:pic>
        <p:pic>
          <p:nvPicPr>
            <p:cNvPr id="41" name="image">
              <a:extLst>
                <a:ext uri="{FF2B5EF4-FFF2-40B4-BE49-F238E27FC236}">
                  <a16:creationId xmlns:a16="http://schemas.microsoft.com/office/drawing/2014/main" id="{5BC5BC95-7910-48DC-B878-7F7D6C76C5F6}"/>
                </a:ext>
              </a:extLst>
            </p:cNvPr>
            <p:cNvPicPr/>
            <p:nvPr/>
          </p:nvPicPr>
          <p:blipFill rotWithShape="1">
            <a:blip r:embed="rId6">
              <a:extLst>
                <a:ext uri="{28A0092B-C50C-407E-A947-70E740481C1C}">
                  <a14:useLocalDpi xmlns:a14="http://schemas.microsoft.com/office/drawing/2010/main" val="0"/>
                </a:ext>
              </a:extLst>
            </a:blip>
            <a:srcRect l="24378" t="37862" r="7852" b="9273"/>
            <a:stretch/>
          </p:blipFill>
          <p:spPr bwMode="auto">
            <a:xfrm>
              <a:off x="1167413" y="10270506"/>
              <a:ext cx="1686216" cy="1869441"/>
            </a:xfrm>
            <a:prstGeom prst="flowChartConnector">
              <a:avLst/>
            </a:prstGeom>
            <a:ln>
              <a:noFill/>
            </a:ln>
            <a:effectLst>
              <a:softEdge rad="112500"/>
            </a:effectLst>
            <a:extLst>
              <a:ext uri="{53640926-AAD7-44D8-BBD7-CCE9431645EC}">
                <a14:shadowObscured xmlns:a14="http://schemas.microsoft.com/office/drawing/2010/main"/>
              </a:ext>
            </a:extLst>
          </p:spPr>
        </p:pic>
        <p:pic>
          <p:nvPicPr>
            <p:cNvPr id="42" name="Picture 41" descr="See the source image">
              <a:extLst>
                <a:ext uri="{FF2B5EF4-FFF2-40B4-BE49-F238E27FC236}">
                  <a16:creationId xmlns:a16="http://schemas.microsoft.com/office/drawing/2014/main" id="{5CC606CA-7ECD-4715-85DD-13D7FAE3DFDB}"/>
                </a:ext>
              </a:extLst>
            </p:cNvPr>
            <p:cNvPicPr/>
            <p:nvPr/>
          </p:nvPicPr>
          <p:blipFill rotWithShape="1">
            <a:blip r:embed="rId7">
              <a:extLst>
                <a:ext uri="{28A0092B-C50C-407E-A947-70E740481C1C}">
                  <a14:useLocalDpi xmlns:a14="http://schemas.microsoft.com/office/drawing/2010/main" val="0"/>
                </a:ext>
              </a:extLst>
            </a:blip>
            <a:srcRect l="20066" t="7632" r="13038" b="40806"/>
            <a:stretch/>
          </p:blipFill>
          <p:spPr bwMode="auto">
            <a:xfrm>
              <a:off x="2767962" y="7590515"/>
              <a:ext cx="1483016" cy="1812077"/>
            </a:xfrm>
            <a:prstGeom prst="flowChartProcess">
              <a:avLst/>
            </a:prstGeom>
            <a:ln>
              <a:noFill/>
            </a:ln>
            <a:effectLst>
              <a:softEdge rad="112500"/>
            </a:effectLst>
            <a:extLst>
              <a:ext uri="{53640926-AAD7-44D8-BBD7-CCE9431645EC}">
                <a14:shadowObscured xmlns:a14="http://schemas.microsoft.com/office/drawing/2010/main"/>
              </a:ext>
            </a:extLst>
          </p:spPr>
        </p:pic>
        <p:pic>
          <p:nvPicPr>
            <p:cNvPr id="43" name="Picture 42" descr="Image result for victorian boy">
              <a:extLst>
                <a:ext uri="{FF2B5EF4-FFF2-40B4-BE49-F238E27FC236}">
                  <a16:creationId xmlns:a16="http://schemas.microsoft.com/office/drawing/2014/main" id="{22217B06-57C0-45BD-B594-CE0788476F6F}"/>
                </a:ext>
              </a:extLst>
            </p:cNvPr>
            <p:cNvPicPr/>
            <p:nvPr/>
          </p:nvPicPr>
          <p:blipFill rotWithShape="1">
            <a:blip r:embed="rId8">
              <a:extLst>
                <a:ext uri="{28A0092B-C50C-407E-A947-70E740481C1C}">
                  <a14:useLocalDpi xmlns:a14="http://schemas.microsoft.com/office/drawing/2010/main" val="0"/>
                </a:ext>
              </a:extLst>
            </a:blip>
            <a:srcRect l="16068" t="4918" r="15457" b="48357"/>
            <a:stretch/>
          </p:blipFill>
          <p:spPr bwMode="auto">
            <a:xfrm>
              <a:off x="3334873" y="9694756"/>
              <a:ext cx="1663955" cy="1823417"/>
            </a:xfrm>
            <a:prstGeom prst="ellipse">
              <a:avLst/>
            </a:prstGeom>
            <a:ln>
              <a:noFill/>
            </a:ln>
            <a:effectLst>
              <a:softEdge rad="112500"/>
            </a:effectLst>
            <a:extLst>
              <a:ext uri="{53640926-AAD7-44D8-BBD7-CCE9431645EC}">
                <a14:shadowObscured xmlns:a14="http://schemas.microsoft.com/office/drawing/2010/main"/>
              </a:ext>
            </a:extLst>
          </p:spPr>
        </p:pic>
        <p:pic>
          <p:nvPicPr>
            <p:cNvPr id="44" name="Picture 43" descr="See the source image">
              <a:extLst>
                <a:ext uri="{FF2B5EF4-FFF2-40B4-BE49-F238E27FC236}">
                  <a16:creationId xmlns:a16="http://schemas.microsoft.com/office/drawing/2014/main" id="{5BC03A4F-372B-433B-B15A-F596DFDE48A1}"/>
                </a:ext>
              </a:extLst>
            </p:cNvPr>
            <p:cNvPicPr/>
            <p:nvPr/>
          </p:nvPicPr>
          <p:blipFill rotWithShape="1">
            <a:blip r:embed="rId9">
              <a:extLst>
                <a:ext uri="{28A0092B-C50C-407E-A947-70E740481C1C}">
                  <a14:useLocalDpi xmlns:a14="http://schemas.microsoft.com/office/drawing/2010/main" val="0"/>
                </a:ext>
              </a:extLst>
            </a:blip>
            <a:srcRect l="54213" t="22152" b="39685"/>
            <a:stretch/>
          </p:blipFill>
          <p:spPr bwMode="auto">
            <a:xfrm>
              <a:off x="-2390383" y="9694756"/>
              <a:ext cx="1404535" cy="1865289"/>
            </a:xfrm>
            <a:prstGeom prst="round2DiagRect">
              <a:avLst/>
            </a:prstGeom>
            <a:ln>
              <a:noFill/>
            </a:ln>
            <a:effectLst>
              <a:softEdge rad="112500"/>
            </a:effectLst>
            <a:extLst>
              <a:ext uri="{53640926-AAD7-44D8-BBD7-CCE9431645EC}">
                <a14:shadowObscured xmlns:a14="http://schemas.microsoft.com/office/drawing/2010/main"/>
              </a:ext>
            </a:extLst>
          </p:spPr>
        </p:pic>
        <p:pic>
          <p:nvPicPr>
            <p:cNvPr id="45" name="Picture 44" descr="See the source image">
              <a:extLst>
                <a:ext uri="{FF2B5EF4-FFF2-40B4-BE49-F238E27FC236}">
                  <a16:creationId xmlns:a16="http://schemas.microsoft.com/office/drawing/2014/main" id="{02059944-B980-408D-B34A-61626201E54C}"/>
                </a:ext>
              </a:extLst>
            </p:cNvPr>
            <p:cNvPicPr/>
            <p:nvPr/>
          </p:nvPicPr>
          <p:blipFill rotWithShape="1">
            <a:blip r:embed="rId10">
              <a:grayscl/>
              <a:extLst>
                <a:ext uri="{28A0092B-C50C-407E-A947-70E740481C1C}">
                  <a14:useLocalDpi xmlns:a14="http://schemas.microsoft.com/office/drawing/2010/main" val="0"/>
                </a:ext>
              </a:extLst>
            </a:blip>
            <a:srcRect l="6091" t="15361" r="37497" b="22524"/>
            <a:stretch/>
          </p:blipFill>
          <p:spPr bwMode="auto">
            <a:xfrm>
              <a:off x="-5722120" y="9843934"/>
              <a:ext cx="1837992" cy="1995160"/>
            </a:xfrm>
            <a:prstGeom prst="round2DiagRect">
              <a:avLst/>
            </a:prstGeom>
            <a:ln>
              <a:noFill/>
            </a:ln>
            <a:effectLst>
              <a:softEdge rad="112500"/>
            </a:effectLst>
            <a:extLst>
              <a:ext uri="{53640926-AAD7-44D8-BBD7-CCE9431645EC}">
                <a14:shadowObscured xmlns:a14="http://schemas.microsoft.com/office/drawing/2010/main"/>
              </a:ext>
            </a:extLst>
          </p:spPr>
        </p:pic>
        <p:pic>
          <p:nvPicPr>
            <p:cNvPr id="24" name="Picture 5">
              <a:extLst>
                <a:ext uri="{FF2B5EF4-FFF2-40B4-BE49-F238E27FC236}">
                  <a16:creationId xmlns:a16="http://schemas.microsoft.com/office/drawing/2014/main" id="{EE39A18E-6964-410B-861E-701E83BD617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26925" y="1106338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a:extLst>
                <a:ext uri="{FF2B5EF4-FFF2-40B4-BE49-F238E27FC236}">
                  <a16:creationId xmlns:a16="http://schemas.microsoft.com/office/drawing/2014/main" id="{1870ADAE-2D9E-418A-8869-37F4BC75358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0685117">
              <a:off x="-231376" y="10005275"/>
              <a:ext cx="1807314" cy="29574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9">
              <a:extLst>
                <a:ext uri="{FF2B5EF4-FFF2-40B4-BE49-F238E27FC236}">
                  <a16:creationId xmlns:a16="http://schemas.microsoft.com/office/drawing/2014/main" id="{B4D6FDF7-6F87-4211-9B27-830FD3A2CED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77208" y="10672783"/>
              <a:ext cx="206692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5">
              <a:extLst>
                <a:ext uri="{FF2B5EF4-FFF2-40B4-BE49-F238E27FC236}">
                  <a16:creationId xmlns:a16="http://schemas.microsoft.com/office/drawing/2014/main" id="{1FCECE6C-304D-4816-A8AF-3FC5CEAE9CA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16365" y="7096918"/>
              <a:ext cx="1914525" cy="30289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a:extLst>
                <a:ext uri="{FF2B5EF4-FFF2-40B4-BE49-F238E27FC236}">
                  <a16:creationId xmlns:a16="http://schemas.microsoft.com/office/drawing/2014/main" id="{93F16F40-6E98-49BB-AD7B-CAF304E9528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087926" y="8705319"/>
              <a:ext cx="2073638" cy="152973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2">
              <a:extLst>
                <a:ext uri="{FF2B5EF4-FFF2-40B4-BE49-F238E27FC236}">
                  <a16:creationId xmlns:a16="http://schemas.microsoft.com/office/drawing/2014/main" id="{5761486E-73D8-4AC4-BC58-4D2F5910D76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26085" y="10750568"/>
              <a:ext cx="1158466" cy="174383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See the source image">
              <a:extLst>
                <a:ext uri="{FF2B5EF4-FFF2-40B4-BE49-F238E27FC236}">
                  <a16:creationId xmlns:a16="http://schemas.microsoft.com/office/drawing/2014/main" id="{09426D9E-7BB5-470C-BDA5-C256AA2CEFE4}"/>
                </a:ext>
              </a:extLst>
            </p:cNvPr>
            <p:cNvPicPr/>
            <p:nvPr/>
          </p:nvPicPr>
          <p:blipFill>
            <a:blip r:embed="rId17">
              <a:extLst>
                <a:ext uri="{BEBA8EAE-BF5A-486C-A8C5-ECC9F3942E4B}">
                  <a14:imgProps xmlns:a14="http://schemas.microsoft.com/office/drawing/2010/main">
                    <a14:imgLayer r:embed="rId18">
                      <a14:imgEffect>
                        <a14:backgroundRemoval t="6536" b="92484" l="6860" r="89974">
                          <a14:foregroundMark x1="10554" y1="69935" x2="10475" y2="70915"/>
                          <a14:foregroundMark x1="27177" y1="10131" x2="20317" y2="6536"/>
                          <a14:foregroundMark x1="75989" y1="87582" x2="38522" y2="90196"/>
                          <a14:foregroundMark x1="59401" y1="94748" x2="65963" y2="96078"/>
                          <a14:foregroundMark x1="51451" y1="93137" x2="53435" y2="93539"/>
                          <a14:foregroundMark x1="65963" y1="96078" x2="74800" y2="94068"/>
                          <a14:foregroundMark x1="77038" y1="89118" x2="75726" y2="86275"/>
                          <a14:foregroundMark x1="8443" y1="70588" x2="8443" y2="72829"/>
                          <a14:backgroundMark x1="78892" y1="88889" x2="79420" y2="95425"/>
                          <a14:backgroundMark x1="51979" y1="97059" x2="53298" y2="96405"/>
                          <a14:backgroundMark x1="7652" y1="75187" x2="7652" y2="76144"/>
                          <a14:backgroundMark x1="51715" y1="97386" x2="56992" y2="97712"/>
                          <a14:backgroundMark x1="51979" y1="97059" x2="57784" y2="97712"/>
                          <a14:backgroundMark x1="7124" y1="73203" x2="7124" y2="73203"/>
                          <a14:backgroundMark x1="6332" y1="74510" x2="6332" y2="74510"/>
                          <a14:backgroundMark x1="7124" y1="71895" x2="4749" y2="76471"/>
                        </a14:backgroundRemoval>
                      </a14:imgEffect>
                    </a14:imgLayer>
                  </a14:imgProps>
                </a:ext>
                <a:ext uri="{28A0092B-C50C-407E-A947-70E740481C1C}">
                  <a14:useLocalDpi xmlns:a14="http://schemas.microsoft.com/office/drawing/2010/main" val="0"/>
                </a:ext>
              </a:extLst>
            </a:blip>
            <a:srcRect/>
            <a:stretch>
              <a:fillRect/>
            </a:stretch>
          </p:blipFill>
          <p:spPr bwMode="auto">
            <a:xfrm>
              <a:off x="4045600" y="7792562"/>
              <a:ext cx="1770609" cy="1404675"/>
            </a:xfrm>
            <a:prstGeom prst="rect">
              <a:avLst/>
            </a:prstGeom>
            <a:noFill/>
            <a:ln>
              <a:noFill/>
            </a:ln>
          </p:spPr>
        </p:pic>
      </p:grpSp>
      <p:pic>
        <p:nvPicPr>
          <p:cNvPr id="59" name="Picture 58">
            <a:extLst>
              <a:ext uri="{FF2B5EF4-FFF2-40B4-BE49-F238E27FC236}">
                <a16:creationId xmlns:a16="http://schemas.microsoft.com/office/drawing/2014/main" id="{E5C2B61D-1436-41BA-AA4A-9BA7B6E5615A}"/>
              </a:ext>
            </a:extLst>
          </p:cNvPr>
          <p:cNvPicPr>
            <a:picLocks noChangeAspect="1"/>
          </p:cNvPicPr>
          <p:nvPr/>
        </p:nvPicPr>
        <p:blipFill>
          <a:blip r:embed="rId19"/>
          <a:stretch>
            <a:fillRect/>
          </a:stretch>
        </p:blipFill>
        <p:spPr>
          <a:xfrm>
            <a:off x="360064" y="861434"/>
            <a:ext cx="2482688" cy="3145097"/>
          </a:xfrm>
          <a:prstGeom prst="rect">
            <a:avLst/>
          </a:prstGeom>
        </p:spPr>
      </p:pic>
      <p:sp>
        <p:nvSpPr>
          <p:cNvPr id="5" name="Speech Bubble: Rectangle with Corners Rounded 4">
            <a:extLst>
              <a:ext uri="{FF2B5EF4-FFF2-40B4-BE49-F238E27FC236}">
                <a16:creationId xmlns:a16="http://schemas.microsoft.com/office/drawing/2014/main" id="{413D2A0C-0AE1-4B1B-929A-AA1910283595}"/>
              </a:ext>
            </a:extLst>
          </p:cNvPr>
          <p:cNvSpPr/>
          <p:nvPr/>
        </p:nvSpPr>
        <p:spPr>
          <a:xfrm>
            <a:off x="3269013" y="288353"/>
            <a:ext cx="2927101" cy="589534"/>
          </a:xfrm>
          <a:prstGeom prst="wedgeRoundRectCallout">
            <a:avLst>
              <a:gd name="adj1" fmla="val -65875"/>
              <a:gd name="adj2" fmla="val 5744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83522C0F-5CD3-46BD-84BB-651F54A002A8}"/>
              </a:ext>
            </a:extLst>
          </p:cNvPr>
          <p:cNvSpPr txBox="1"/>
          <p:nvPr/>
        </p:nvSpPr>
        <p:spPr>
          <a:xfrm>
            <a:off x="3374036" y="410631"/>
            <a:ext cx="2822078" cy="400110"/>
          </a:xfrm>
          <a:prstGeom prst="rect">
            <a:avLst/>
          </a:prstGeom>
          <a:noFill/>
        </p:spPr>
        <p:txBody>
          <a:bodyPr wrap="square" rtlCol="0">
            <a:spAutoFit/>
          </a:bodyPr>
          <a:lstStyle/>
          <a:p>
            <a:r>
              <a:rPr lang="en-GB" sz="2000" dirty="0"/>
              <a:t>What belonged to who?</a:t>
            </a:r>
          </a:p>
        </p:txBody>
      </p:sp>
      <p:sp>
        <p:nvSpPr>
          <p:cNvPr id="61" name="Rectangle 60">
            <a:extLst>
              <a:ext uri="{FF2B5EF4-FFF2-40B4-BE49-F238E27FC236}">
                <a16:creationId xmlns:a16="http://schemas.microsoft.com/office/drawing/2014/main" id="{6BA38B97-B0ED-428C-8076-845F259FACBB}"/>
              </a:ext>
            </a:extLst>
          </p:cNvPr>
          <p:cNvSpPr/>
          <p:nvPr/>
        </p:nvSpPr>
        <p:spPr>
          <a:xfrm>
            <a:off x="50598" y="1043990"/>
            <a:ext cx="12192000" cy="5789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2" name="Picture 61">
            <a:extLst>
              <a:ext uri="{FF2B5EF4-FFF2-40B4-BE49-F238E27FC236}">
                <a16:creationId xmlns:a16="http://schemas.microsoft.com/office/drawing/2014/main" id="{217B0BC3-FA0D-4F19-970C-90429D13C023}"/>
              </a:ext>
            </a:extLst>
          </p:cNvPr>
          <p:cNvPicPr>
            <a:picLocks noChangeAspect="1"/>
          </p:cNvPicPr>
          <p:nvPr/>
        </p:nvPicPr>
        <p:blipFill>
          <a:blip r:embed="rId19"/>
          <a:stretch>
            <a:fillRect/>
          </a:stretch>
        </p:blipFill>
        <p:spPr>
          <a:xfrm>
            <a:off x="275859" y="656196"/>
            <a:ext cx="2482688" cy="3145097"/>
          </a:xfrm>
          <a:prstGeom prst="rect">
            <a:avLst/>
          </a:prstGeom>
        </p:spPr>
      </p:pic>
      <p:grpSp>
        <p:nvGrpSpPr>
          <p:cNvPr id="63" name="Group 62">
            <a:extLst>
              <a:ext uri="{FF2B5EF4-FFF2-40B4-BE49-F238E27FC236}">
                <a16:creationId xmlns:a16="http://schemas.microsoft.com/office/drawing/2014/main" id="{F80DEB7F-9BF4-4043-B474-6E24BBB4D3F5}"/>
              </a:ext>
            </a:extLst>
          </p:cNvPr>
          <p:cNvGrpSpPr/>
          <p:nvPr/>
        </p:nvGrpSpPr>
        <p:grpSpPr>
          <a:xfrm>
            <a:off x="538152" y="1060443"/>
            <a:ext cx="11335073" cy="6037383"/>
            <a:chOff x="-5722120" y="7022837"/>
            <a:chExt cx="11335073" cy="6037383"/>
          </a:xfrm>
        </p:grpSpPr>
        <p:pic>
          <p:nvPicPr>
            <p:cNvPr id="64" name="Picture 3">
              <a:extLst>
                <a:ext uri="{FF2B5EF4-FFF2-40B4-BE49-F238E27FC236}">
                  <a16:creationId xmlns:a16="http://schemas.microsoft.com/office/drawing/2014/main" id="{070B26FF-08C0-413D-9C9B-050B7DBA42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9743" y="7022837"/>
              <a:ext cx="1681619" cy="1954103"/>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descr="See the source image">
              <a:extLst>
                <a:ext uri="{FF2B5EF4-FFF2-40B4-BE49-F238E27FC236}">
                  <a16:creationId xmlns:a16="http://schemas.microsoft.com/office/drawing/2014/main" id="{0666E5BD-9D19-40AA-8FBC-F64B0E554642}"/>
                </a:ext>
              </a:extLst>
            </p:cNvPr>
            <p:cNvPicPr/>
            <p:nvPr/>
          </p:nvPicPr>
          <p:blipFill rotWithShape="1">
            <a:blip r:embed="rId5">
              <a:extLst>
                <a:ext uri="{28A0092B-C50C-407E-A947-70E740481C1C}">
                  <a14:useLocalDpi xmlns:a14="http://schemas.microsoft.com/office/drawing/2010/main" val="0"/>
                </a:ext>
              </a:extLst>
            </a:blip>
            <a:srcRect l="3136" r="8760" b="28974"/>
            <a:stretch/>
          </p:blipFill>
          <p:spPr bwMode="auto">
            <a:xfrm>
              <a:off x="-21418" y="7095132"/>
              <a:ext cx="1710588" cy="1954103"/>
            </a:xfrm>
            <a:prstGeom prst="flowChartConnector">
              <a:avLst/>
            </a:prstGeom>
            <a:ln>
              <a:noFill/>
            </a:ln>
            <a:effectLst>
              <a:softEdge rad="112500"/>
            </a:effectLst>
            <a:extLst>
              <a:ext uri="{53640926-AAD7-44D8-BBD7-CCE9431645EC}">
                <a14:shadowObscured xmlns:a14="http://schemas.microsoft.com/office/drawing/2010/main"/>
              </a:ext>
            </a:extLst>
          </p:spPr>
        </p:pic>
        <p:pic>
          <p:nvPicPr>
            <p:cNvPr id="66" name="image">
              <a:extLst>
                <a:ext uri="{FF2B5EF4-FFF2-40B4-BE49-F238E27FC236}">
                  <a16:creationId xmlns:a16="http://schemas.microsoft.com/office/drawing/2014/main" id="{2A76FF3E-4DEE-4BB4-9A9C-4EFE81902B91}"/>
                </a:ext>
              </a:extLst>
            </p:cNvPr>
            <p:cNvPicPr/>
            <p:nvPr/>
          </p:nvPicPr>
          <p:blipFill rotWithShape="1">
            <a:blip r:embed="rId6">
              <a:extLst>
                <a:ext uri="{28A0092B-C50C-407E-A947-70E740481C1C}">
                  <a14:useLocalDpi xmlns:a14="http://schemas.microsoft.com/office/drawing/2010/main" val="0"/>
                </a:ext>
              </a:extLst>
            </a:blip>
            <a:srcRect l="24378" t="37862" r="7852" b="9273"/>
            <a:stretch/>
          </p:blipFill>
          <p:spPr bwMode="auto">
            <a:xfrm>
              <a:off x="1167413" y="10270506"/>
              <a:ext cx="1686216" cy="1869441"/>
            </a:xfrm>
            <a:prstGeom prst="flowChartConnector">
              <a:avLst/>
            </a:prstGeom>
            <a:ln>
              <a:noFill/>
            </a:ln>
            <a:effectLst>
              <a:softEdge rad="112500"/>
            </a:effectLst>
            <a:extLst>
              <a:ext uri="{53640926-AAD7-44D8-BBD7-CCE9431645EC}">
                <a14:shadowObscured xmlns:a14="http://schemas.microsoft.com/office/drawing/2010/main"/>
              </a:ext>
            </a:extLst>
          </p:spPr>
        </p:pic>
        <p:pic>
          <p:nvPicPr>
            <p:cNvPr id="67" name="Picture 66" descr="See the source image">
              <a:extLst>
                <a:ext uri="{FF2B5EF4-FFF2-40B4-BE49-F238E27FC236}">
                  <a16:creationId xmlns:a16="http://schemas.microsoft.com/office/drawing/2014/main" id="{317966B2-60E2-4420-BA9D-ACCA6A1354DB}"/>
                </a:ext>
              </a:extLst>
            </p:cNvPr>
            <p:cNvPicPr/>
            <p:nvPr/>
          </p:nvPicPr>
          <p:blipFill rotWithShape="1">
            <a:blip r:embed="rId7">
              <a:extLst>
                <a:ext uri="{28A0092B-C50C-407E-A947-70E740481C1C}">
                  <a14:useLocalDpi xmlns:a14="http://schemas.microsoft.com/office/drawing/2010/main" val="0"/>
                </a:ext>
              </a:extLst>
            </a:blip>
            <a:srcRect l="20066" t="7632" r="13038" b="40806"/>
            <a:stretch/>
          </p:blipFill>
          <p:spPr bwMode="auto">
            <a:xfrm>
              <a:off x="2767962" y="7590515"/>
              <a:ext cx="1483016" cy="1812077"/>
            </a:xfrm>
            <a:prstGeom prst="flowChartProcess">
              <a:avLst/>
            </a:prstGeom>
            <a:ln>
              <a:noFill/>
            </a:ln>
            <a:effectLst>
              <a:softEdge rad="112500"/>
            </a:effectLst>
            <a:extLst>
              <a:ext uri="{53640926-AAD7-44D8-BBD7-CCE9431645EC}">
                <a14:shadowObscured xmlns:a14="http://schemas.microsoft.com/office/drawing/2010/main"/>
              </a:ext>
            </a:extLst>
          </p:spPr>
        </p:pic>
        <p:pic>
          <p:nvPicPr>
            <p:cNvPr id="68" name="Picture 67" descr="Image result for victorian boy">
              <a:extLst>
                <a:ext uri="{FF2B5EF4-FFF2-40B4-BE49-F238E27FC236}">
                  <a16:creationId xmlns:a16="http://schemas.microsoft.com/office/drawing/2014/main" id="{B3F9B2D6-D604-4469-B19C-20F716AB0E9A}"/>
                </a:ext>
              </a:extLst>
            </p:cNvPr>
            <p:cNvPicPr/>
            <p:nvPr/>
          </p:nvPicPr>
          <p:blipFill rotWithShape="1">
            <a:blip r:embed="rId8">
              <a:extLst>
                <a:ext uri="{28A0092B-C50C-407E-A947-70E740481C1C}">
                  <a14:useLocalDpi xmlns:a14="http://schemas.microsoft.com/office/drawing/2010/main" val="0"/>
                </a:ext>
              </a:extLst>
            </a:blip>
            <a:srcRect l="16068" t="4918" r="15457" b="48357"/>
            <a:stretch/>
          </p:blipFill>
          <p:spPr bwMode="auto">
            <a:xfrm>
              <a:off x="3334873" y="9694756"/>
              <a:ext cx="1663955" cy="1823417"/>
            </a:xfrm>
            <a:prstGeom prst="ellipse">
              <a:avLst/>
            </a:prstGeom>
            <a:ln>
              <a:noFill/>
            </a:ln>
            <a:effectLst>
              <a:softEdge rad="112500"/>
            </a:effectLst>
            <a:extLst>
              <a:ext uri="{53640926-AAD7-44D8-BBD7-CCE9431645EC}">
                <a14:shadowObscured xmlns:a14="http://schemas.microsoft.com/office/drawing/2010/main"/>
              </a:ext>
            </a:extLst>
          </p:spPr>
        </p:pic>
        <p:pic>
          <p:nvPicPr>
            <p:cNvPr id="69" name="Picture 68" descr="See the source image">
              <a:extLst>
                <a:ext uri="{FF2B5EF4-FFF2-40B4-BE49-F238E27FC236}">
                  <a16:creationId xmlns:a16="http://schemas.microsoft.com/office/drawing/2014/main" id="{D32F37B5-E8E8-4837-8437-3643BF87813C}"/>
                </a:ext>
              </a:extLst>
            </p:cNvPr>
            <p:cNvPicPr/>
            <p:nvPr/>
          </p:nvPicPr>
          <p:blipFill rotWithShape="1">
            <a:blip r:embed="rId9">
              <a:extLst>
                <a:ext uri="{28A0092B-C50C-407E-A947-70E740481C1C}">
                  <a14:useLocalDpi xmlns:a14="http://schemas.microsoft.com/office/drawing/2010/main" val="0"/>
                </a:ext>
              </a:extLst>
            </a:blip>
            <a:srcRect l="54213" t="22152" b="39685"/>
            <a:stretch/>
          </p:blipFill>
          <p:spPr bwMode="auto">
            <a:xfrm>
              <a:off x="-2390383" y="9694756"/>
              <a:ext cx="1404535" cy="1865289"/>
            </a:xfrm>
            <a:prstGeom prst="round2DiagRect">
              <a:avLst/>
            </a:prstGeom>
            <a:ln>
              <a:noFill/>
            </a:ln>
            <a:effectLst>
              <a:softEdge rad="112500"/>
            </a:effectLst>
            <a:extLst>
              <a:ext uri="{53640926-AAD7-44D8-BBD7-CCE9431645EC}">
                <a14:shadowObscured xmlns:a14="http://schemas.microsoft.com/office/drawing/2010/main"/>
              </a:ext>
            </a:extLst>
          </p:spPr>
        </p:pic>
        <p:pic>
          <p:nvPicPr>
            <p:cNvPr id="70" name="Picture 69" descr="See the source image">
              <a:extLst>
                <a:ext uri="{FF2B5EF4-FFF2-40B4-BE49-F238E27FC236}">
                  <a16:creationId xmlns:a16="http://schemas.microsoft.com/office/drawing/2014/main" id="{09904220-926B-4487-9CF6-3F04A3AEFCB7}"/>
                </a:ext>
              </a:extLst>
            </p:cNvPr>
            <p:cNvPicPr/>
            <p:nvPr/>
          </p:nvPicPr>
          <p:blipFill rotWithShape="1">
            <a:blip r:embed="rId10">
              <a:grayscl/>
              <a:extLst>
                <a:ext uri="{28A0092B-C50C-407E-A947-70E740481C1C}">
                  <a14:useLocalDpi xmlns:a14="http://schemas.microsoft.com/office/drawing/2010/main" val="0"/>
                </a:ext>
              </a:extLst>
            </a:blip>
            <a:srcRect l="6091" t="15361" r="37497" b="22524"/>
            <a:stretch/>
          </p:blipFill>
          <p:spPr bwMode="auto">
            <a:xfrm>
              <a:off x="-5722120" y="9843934"/>
              <a:ext cx="1837992" cy="1995160"/>
            </a:xfrm>
            <a:prstGeom prst="round2DiagRect">
              <a:avLst/>
            </a:prstGeom>
            <a:ln>
              <a:noFill/>
            </a:ln>
            <a:effectLst>
              <a:softEdge rad="112500"/>
            </a:effectLst>
            <a:extLst>
              <a:ext uri="{53640926-AAD7-44D8-BBD7-CCE9431645EC}">
                <a14:shadowObscured xmlns:a14="http://schemas.microsoft.com/office/drawing/2010/main"/>
              </a:ext>
            </a:extLst>
          </p:spPr>
        </p:pic>
        <p:pic>
          <p:nvPicPr>
            <p:cNvPr id="71" name="Picture 5">
              <a:extLst>
                <a:ext uri="{FF2B5EF4-FFF2-40B4-BE49-F238E27FC236}">
                  <a16:creationId xmlns:a16="http://schemas.microsoft.com/office/drawing/2014/main" id="{2CB21C73-4BA7-41FF-9ECC-14ACD8CEA40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90948" y="8011094"/>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
              <a:extLst>
                <a:ext uri="{FF2B5EF4-FFF2-40B4-BE49-F238E27FC236}">
                  <a16:creationId xmlns:a16="http://schemas.microsoft.com/office/drawing/2014/main" id="{3E3E0F4B-C94C-4470-AC03-0D0D152E977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0685117">
              <a:off x="-3847646" y="7026287"/>
              <a:ext cx="1807314" cy="2957423"/>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9">
              <a:extLst>
                <a:ext uri="{FF2B5EF4-FFF2-40B4-BE49-F238E27FC236}">
                  <a16:creationId xmlns:a16="http://schemas.microsoft.com/office/drawing/2014/main" id="{2D16ABF3-FC43-4A1A-8009-F3D3B644EDA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74784" y="10919105"/>
              <a:ext cx="206692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5">
              <a:extLst>
                <a:ext uri="{FF2B5EF4-FFF2-40B4-BE49-F238E27FC236}">
                  <a16:creationId xmlns:a16="http://schemas.microsoft.com/office/drawing/2014/main" id="{9277DAF0-4DFC-4294-8FEE-EC956E19B00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98428" y="10031270"/>
              <a:ext cx="1914525" cy="302895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6">
              <a:extLst>
                <a:ext uri="{FF2B5EF4-FFF2-40B4-BE49-F238E27FC236}">
                  <a16:creationId xmlns:a16="http://schemas.microsoft.com/office/drawing/2014/main" id="{919CC0F5-3625-431A-B1E5-086F55B574D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2031" y="8405322"/>
              <a:ext cx="2073638" cy="1529733"/>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9A2E4BBE-DB0D-469F-AB39-CBC0FE587E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091934">
              <a:off x="2087322" y="8551337"/>
              <a:ext cx="1675945" cy="1275498"/>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32">
              <a:extLst>
                <a:ext uri="{FF2B5EF4-FFF2-40B4-BE49-F238E27FC236}">
                  <a16:creationId xmlns:a16="http://schemas.microsoft.com/office/drawing/2014/main" id="{72B19C1E-DAD0-4053-A79C-E49CD502860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971860" y="10636076"/>
              <a:ext cx="1158466" cy="1743839"/>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descr="See the source image">
              <a:extLst>
                <a:ext uri="{FF2B5EF4-FFF2-40B4-BE49-F238E27FC236}">
                  <a16:creationId xmlns:a16="http://schemas.microsoft.com/office/drawing/2014/main" id="{6222642E-6E70-4C1F-A594-D4FB27ECE5AC}"/>
                </a:ext>
              </a:extLst>
            </p:cNvPr>
            <p:cNvPicPr/>
            <p:nvPr/>
          </p:nvPicPr>
          <p:blipFill>
            <a:blip r:embed="rId17">
              <a:extLst>
                <a:ext uri="{BEBA8EAE-BF5A-486C-A8C5-ECC9F3942E4B}">
                  <a14:imgProps xmlns:a14="http://schemas.microsoft.com/office/drawing/2010/main">
                    <a14:imgLayer r:embed="rId18">
                      <a14:imgEffect>
                        <a14:backgroundRemoval t="6536" b="92484" l="6860" r="89974">
                          <a14:foregroundMark x1="10554" y1="69935" x2="10475" y2="70915"/>
                          <a14:foregroundMark x1="27177" y1="10131" x2="20317" y2="6536"/>
                          <a14:foregroundMark x1="75989" y1="87582" x2="38522" y2="90196"/>
                          <a14:foregroundMark x1="59401" y1="94748" x2="65963" y2="96078"/>
                          <a14:foregroundMark x1="51451" y1="93137" x2="53435" y2="93539"/>
                          <a14:foregroundMark x1="65963" y1="96078" x2="74800" y2="94068"/>
                          <a14:foregroundMark x1="77038" y1="89118" x2="75726" y2="86275"/>
                          <a14:foregroundMark x1="8443" y1="70588" x2="8443" y2="72829"/>
                          <a14:backgroundMark x1="78892" y1="88889" x2="79420" y2="95425"/>
                          <a14:backgroundMark x1="51979" y1="97059" x2="53298" y2="96405"/>
                          <a14:backgroundMark x1="7652" y1="75187" x2="7652" y2="76144"/>
                          <a14:backgroundMark x1="51715" y1="97386" x2="56992" y2="97712"/>
                          <a14:backgroundMark x1="51979" y1="97059" x2="57784" y2="97712"/>
                          <a14:backgroundMark x1="7124" y1="73203" x2="7124" y2="73203"/>
                          <a14:backgroundMark x1="6332" y1="74510" x2="6332" y2="74510"/>
                          <a14:backgroundMark x1="7124" y1="71895" x2="4749" y2="76471"/>
                        </a14:backgroundRemoval>
                      </a14:imgEffect>
                    </a14:imgLayer>
                  </a14:imgProps>
                </a:ext>
                <a:ext uri="{28A0092B-C50C-407E-A947-70E740481C1C}">
                  <a14:useLocalDpi xmlns:a14="http://schemas.microsoft.com/office/drawing/2010/main" val="0"/>
                </a:ext>
              </a:extLst>
            </a:blip>
            <a:srcRect/>
            <a:stretch>
              <a:fillRect/>
            </a:stretch>
          </p:blipFill>
          <p:spPr bwMode="auto">
            <a:xfrm>
              <a:off x="-1595193" y="10900271"/>
              <a:ext cx="1770609" cy="1404675"/>
            </a:xfrm>
            <a:prstGeom prst="rect">
              <a:avLst/>
            </a:prstGeom>
            <a:noFill/>
            <a:ln>
              <a:noFill/>
            </a:ln>
          </p:spPr>
        </p:pic>
      </p:grpSp>
    </p:spTree>
    <p:extLst>
      <p:ext uri="{BB962C8B-B14F-4D97-AF65-F5344CB8AC3E}">
        <p14:creationId xmlns:p14="http://schemas.microsoft.com/office/powerpoint/2010/main" val="333000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789424-E4CC-4298-BA9E-3B13B176F0C4}"/>
              </a:ext>
            </a:extLst>
          </p:cNvPr>
          <p:cNvSpPr txBox="1"/>
          <p:nvPr/>
        </p:nvSpPr>
        <p:spPr>
          <a:xfrm>
            <a:off x="2338050" y="467435"/>
            <a:ext cx="11029616" cy="1013800"/>
          </a:xfrm>
          <a:prstGeom prst="rect">
            <a:avLst/>
          </a:prstGeom>
        </p:spPr>
        <p:txBody>
          <a:bodyPr vert="horz" lIns="91440" tIns="45720" rIns="91440" bIns="45720" rtlCol="0" anchor="b">
            <a:normAutofit/>
          </a:bodyPr>
          <a:lstStyle/>
          <a:p>
            <a:pPr>
              <a:spcBef>
                <a:spcPct val="0"/>
              </a:spcBef>
              <a:spcAft>
                <a:spcPts val="600"/>
              </a:spcAft>
            </a:pPr>
            <a:r>
              <a:rPr lang="en-US" sz="2800" cap="all" dirty="0">
                <a:solidFill>
                  <a:srgbClr val="FFFFFF"/>
                </a:solidFill>
                <a:latin typeface="+mj-lt"/>
                <a:ea typeface="+mj-ea"/>
                <a:cs typeface="+mj-cs"/>
              </a:rPr>
              <a:t>Suggested follow up activities...</a:t>
            </a:r>
          </a:p>
        </p:txBody>
      </p:sp>
      <p:sp>
        <p:nvSpPr>
          <p:cNvPr id="2" name="TextBox 1">
            <a:extLst>
              <a:ext uri="{FF2B5EF4-FFF2-40B4-BE49-F238E27FC236}">
                <a16:creationId xmlns:a16="http://schemas.microsoft.com/office/drawing/2014/main" id="{27708CE0-2D27-4D8C-9381-CCD80B044C14}"/>
              </a:ext>
            </a:extLst>
          </p:cNvPr>
          <p:cNvSpPr txBox="1"/>
          <p:nvPr/>
        </p:nvSpPr>
        <p:spPr>
          <a:xfrm>
            <a:off x="581192" y="2446068"/>
            <a:ext cx="7225075" cy="1695468"/>
          </a:xfrm>
          <a:prstGeom prst="rect">
            <a:avLst/>
          </a:prstGeom>
        </p:spPr>
        <p:txBody>
          <a:bodyPr vert="horz" lIns="91440" tIns="45720" rIns="91440" bIns="45720" rtlCol="0" anchor="ctr">
            <a:normAutofit/>
          </a:bodyPr>
          <a:lstStyle/>
          <a:p>
            <a:pPr>
              <a:spcBef>
                <a:spcPct val="20000"/>
              </a:spcBef>
              <a:spcAft>
                <a:spcPts val="600"/>
              </a:spcAft>
              <a:buClr>
                <a:schemeClr val="accent2"/>
              </a:buClr>
              <a:buSzPct val="92000"/>
            </a:pPr>
            <a:r>
              <a:rPr lang="en-US" sz="2000" b="1" dirty="0"/>
              <a:t>Make a Museum in your Classroom</a:t>
            </a:r>
            <a:endParaRPr lang="en-US" sz="2000" dirty="0"/>
          </a:p>
          <a:p>
            <a:pPr>
              <a:spcBef>
                <a:spcPct val="20000"/>
              </a:spcBef>
              <a:spcAft>
                <a:spcPts val="600"/>
              </a:spcAft>
              <a:buClr>
                <a:schemeClr val="accent2"/>
              </a:buClr>
              <a:buSzPct val="92000"/>
            </a:pPr>
            <a:r>
              <a:rPr lang="en-US" sz="2000" dirty="0"/>
              <a:t>Print pictures of objects on the slides below or let your children draw their </a:t>
            </a:r>
            <a:r>
              <a:rPr lang="en-US" sz="2000" dirty="0" err="1"/>
              <a:t>favourite</a:t>
            </a:r>
            <a:r>
              <a:rPr lang="en-US" sz="2000" dirty="0"/>
              <a:t> object and then and write labels to put with them to create a ‘Museum in your classroom’. </a:t>
            </a:r>
          </a:p>
          <a:p>
            <a:pPr>
              <a:spcBef>
                <a:spcPct val="20000"/>
              </a:spcBef>
              <a:spcAft>
                <a:spcPts val="600"/>
              </a:spcAft>
              <a:buClr>
                <a:schemeClr val="accent2"/>
              </a:buClr>
              <a:buSzPct val="92000"/>
              <a:buFont typeface="Wingdings 2" panose="05020102010507070707" pitchFamily="18" charset="2"/>
              <a:buChar char=""/>
            </a:pPr>
            <a:endParaRPr lang="en-US" sz="2000" dirty="0"/>
          </a:p>
          <a:p>
            <a:pPr>
              <a:spcBef>
                <a:spcPct val="20000"/>
              </a:spcBef>
              <a:spcAft>
                <a:spcPts val="600"/>
              </a:spcAft>
              <a:buClr>
                <a:schemeClr val="accent2"/>
              </a:buClr>
              <a:buSzPct val="92000"/>
            </a:pPr>
            <a:endParaRPr lang="en-US" sz="2000" dirty="0"/>
          </a:p>
          <a:p>
            <a:pPr>
              <a:spcBef>
                <a:spcPct val="20000"/>
              </a:spcBef>
              <a:spcAft>
                <a:spcPts val="600"/>
              </a:spcAft>
              <a:buClr>
                <a:schemeClr val="accent2"/>
              </a:buClr>
              <a:buSzPct val="92000"/>
            </a:pPr>
            <a:endParaRPr lang="en-US" dirty="0">
              <a:solidFill>
                <a:schemeClr val="tx2"/>
              </a:solidFill>
            </a:endParaRPr>
          </a:p>
        </p:txBody>
      </p:sp>
      <p:pic>
        <p:nvPicPr>
          <p:cNvPr id="5" name="Picture 4">
            <a:extLst>
              <a:ext uri="{FF2B5EF4-FFF2-40B4-BE49-F238E27FC236}">
                <a16:creationId xmlns:a16="http://schemas.microsoft.com/office/drawing/2014/main" id="{FB689464-BFB5-4B45-AF34-32D0E2A24E9A}"/>
              </a:ext>
            </a:extLst>
          </p:cNvPr>
          <p:cNvPicPr>
            <a:picLocks noChangeAspect="1"/>
          </p:cNvPicPr>
          <p:nvPr/>
        </p:nvPicPr>
        <p:blipFill>
          <a:blip r:embed="rId3"/>
          <a:stretch>
            <a:fillRect/>
          </a:stretch>
        </p:blipFill>
        <p:spPr>
          <a:xfrm>
            <a:off x="8333120" y="2164872"/>
            <a:ext cx="2630581" cy="1966696"/>
          </a:xfrm>
          <a:prstGeom prst="rect">
            <a:avLst/>
          </a:prstGeom>
        </p:spPr>
      </p:pic>
      <p:pic>
        <p:nvPicPr>
          <p:cNvPr id="2050" name="Picture 2" descr="See the source image">
            <a:extLst>
              <a:ext uri="{FF2B5EF4-FFF2-40B4-BE49-F238E27FC236}">
                <a16:creationId xmlns:a16="http://schemas.microsoft.com/office/drawing/2014/main" id="{AC3D9F90-07FA-48CB-BAB1-86295903A1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687" b="8813"/>
          <a:stretch/>
        </p:blipFill>
        <p:spPr bwMode="auto">
          <a:xfrm>
            <a:off x="9745721" y="4131568"/>
            <a:ext cx="2038350" cy="251460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3BCAFE-2B16-41B8-8BC0-0B16336FAC19}"/>
              </a:ext>
            </a:extLst>
          </p:cNvPr>
          <p:cNvSpPr txBox="1"/>
          <p:nvPr/>
        </p:nvSpPr>
        <p:spPr>
          <a:xfrm>
            <a:off x="581192" y="3798485"/>
            <a:ext cx="7751928" cy="1461939"/>
          </a:xfrm>
          <a:prstGeom prst="rect">
            <a:avLst/>
          </a:prstGeom>
          <a:noFill/>
        </p:spPr>
        <p:txBody>
          <a:bodyPr wrap="square" rtlCol="0">
            <a:spAutoFit/>
          </a:bodyPr>
          <a:lstStyle/>
          <a:p>
            <a:pPr>
              <a:spcBef>
                <a:spcPct val="20000"/>
              </a:spcBef>
              <a:spcAft>
                <a:spcPts val="600"/>
              </a:spcAft>
              <a:buClr>
                <a:schemeClr val="accent2"/>
              </a:buClr>
              <a:buSzPct val="92000"/>
            </a:pPr>
            <a:r>
              <a:rPr lang="en-US" sz="2000" b="1" dirty="0"/>
              <a:t>‘Dolly peg’ dolls</a:t>
            </a:r>
          </a:p>
          <a:p>
            <a:pPr>
              <a:spcBef>
                <a:spcPct val="20000"/>
              </a:spcBef>
              <a:spcAft>
                <a:spcPts val="600"/>
              </a:spcAft>
              <a:buClr>
                <a:schemeClr val="accent2"/>
              </a:buClr>
              <a:buSzPct val="92000"/>
            </a:pPr>
            <a:r>
              <a:rPr lang="en-US" sz="2000" dirty="0"/>
              <a:t>Use felt pens, crayons, tissue paper and pipe cleaners to turn ‘dolly pegs’ into people who lived in Oaklands House.  You could use your dolls to tell stories about life in Oaklands park. </a:t>
            </a:r>
          </a:p>
        </p:txBody>
      </p:sp>
      <p:sp>
        <p:nvSpPr>
          <p:cNvPr id="6" name="TextBox 5">
            <a:extLst>
              <a:ext uri="{FF2B5EF4-FFF2-40B4-BE49-F238E27FC236}">
                <a16:creationId xmlns:a16="http://schemas.microsoft.com/office/drawing/2014/main" id="{58DC2DA6-F0DD-458F-87EC-235E85F973C5}"/>
              </a:ext>
            </a:extLst>
          </p:cNvPr>
          <p:cNvSpPr txBox="1"/>
          <p:nvPr/>
        </p:nvSpPr>
        <p:spPr>
          <a:xfrm>
            <a:off x="581192" y="5561465"/>
            <a:ext cx="7751928" cy="707886"/>
          </a:xfrm>
          <a:prstGeom prst="rect">
            <a:avLst/>
          </a:prstGeom>
          <a:noFill/>
        </p:spPr>
        <p:txBody>
          <a:bodyPr wrap="square" rtlCol="0">
            <a:spAutoFit/>
          </a:bodyPr>
          <a:lstStyle/>
          <a:p>
            <a:r>
              <a:rPr lang="en-GB" sz="2000" b="1" dirty="0"/>
              <a:t>Kitchen colouring sheets</a:t>
            </a:r>
          </a:p>
          <a:p>
            <a:r>
              <a:rPr lang="en-GB" sz="2000" dirty="0"/>
              <a:t>Print out copies from slide below.</a:t>
            </a:r>
          </a:p>
        </p:txBody>
      </p:sp>
    </p:spTree>
    <p:extLst>
      <p:ext uri="{BB962C8B-B14F-4D97-AF65-F5344CB8AC3E}">
        <p14:creationId xmlns:p14="http://schemas.microsoft.com/office/powerpoint/2010/main" val="4238558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0D519-D819-4758-A4C3-13DECEFC8A8A}"/>
              </a:ext>
            </a:extLst>
          </p:cNvPr>
          <p:cNvSpPr>
            <a:spLocks noGrp="1"/>
          </p:cNvSpPr>
          <p:nvPr>
            <p:ph type="title"/>
          </p:nvPr>
        </p:nvSpPr>
        <p:spPr/>
        <p:txBody>
          <a:bodyPr/>
          <a:lstStyle/>
          <a:p>
            <a:endParaRPr lang="en-GB"/>
          </a:p>
        </p:txBody>
      </p:sp>
      <p:sp>
        <p:nvSpPr>
          <p:cNvPr id="4" name="Rectangle 3">
            <a:extLst>
              <a:ext uri="{FF2B5EF4-FFF2-40B4-BE49-F238E27FC236}">
                <a16:creationId xmlns:a16="http://schemas.microsoft.com/office/drawing/2014/main" id="{16F10971-8889-48CF-8590-0949BCAE3F59}"/>
              </a:ext>
            </a:extLst>
          </p:cNvPr>
          <p:cNvSpPr/>
          <p:nvPr/>
        </p:nvSpPr>
        <p:spPr>
          <a:xfrm>
            <a:off x="251791" y="291548"/>
            <a:ext cx="11595652" cy="15902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41E2B0B3-421B-4FF6-ACCD-7735BA5B9516}"/>
              </a:ext>
            </a:extLst>
          </p:cNvPr>
          <p:cNvPicPr>
            <a:picLocks noChangeAspect="1"/>
          </p:cNvPicPr>
          <p:nvPr/>
        </p:nvPicPr>
        <p:blipFill>
          <a:blip r:embed="rId2"/>
          <a:stretch>
            <a:fillRect/>
          </a:stretch>
        </p:blipFill>
        <p:spPr>
          <a:xfrm>
            <a:off x="3298407" y="4038414"/>
            <a:ext cx="3090361" cy="2353754"/>
          </a:xfrm>
          <a:prstGeom prst="rect">
            <a:avLst/>
          </a:prstGeom>
        </p:spPr>
      </p:pic>
      <p:pic>
        <p:nvPicPr>
          <p:cNvPr id="12" name="Picture 11" descr="See the source image">
            <a:extLst>
              <a:ext uri="{FF2B5EF4-FFF2-40B4-BE49-F238E27FC236}">
                <a16:creationId xmlns:a16="http://schemas.microsoft.com/office/drawing/2014/main" id="{84EA876B-F020-4107-BE8E-50D8562A0A5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rot="385541">
            <a:off x="7198146" y="4169011"/>
            <a:ext cx="2493651" cy="1959877"/>
          </a:xfrm>
          <a:prstGeom prst="rect">
            <a:avLst/>
          </a:prstGeom>
          <a:noFill/>
          <a:ln>
            <a:noFill/>
          </a:ln>
        </p:spPr>
      </p:pic>
      <p:pic>
        <p:nvPicPr>
          <p:cNvPr id="13" name="Picture 9">
            <a:extLst>
              <a:ext uri="{FF2B5EF4-FFF2-40B4-BE49-F238E27FC236}">
                <a16:creationId xmlns:a16="http://schemas.microsoft.com/office/drawing/2014/main" id="{C51B11B1-DBDF-40A7-8870-7BAA92B9BA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98871">
            <a:off x="6888787" y="427183"/>
            <a:ext cx="3762080" cy="33286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See the source image">
            <a:extLst>
              <a:ext uri="{FF2B5EF4-FFF2-40B4-BE49-F238E27FC236}">
                <a16:creationId xmlns:a16="http://schemas.microsoft.com/office/drawing/2014/main" id="{1B922510-168D-4D22-9749-AB9E39EA4A08}"/>
              </a:ext>
            </a:extLst>
          </p:cNvPr>
          <p:cNvPicPr/>
          <p:nvPr/>
        </p:nvPicPr>
        <p:blipFill>
          <a:blip r:embed="rId5">
            <a:extLst>
              <a:ext uri="{BEBA8EAE-BF5A-486C-A8C5-ECC9F3942E4B}">
                <a14:imgProps xmlns:a14="http://schemas.microsoft.com/office/drawing/2010/main">
                  <a14:imgLayer r:embed="rId6">
                    <a14:imgEffect>
                      <a14:backgroundRemoval t="5652" b="96957" l="10000" r="92609">
                        <a14:foregroundMark x1="41304" y1="21304" x2="36087" y2="21304"/>
                        <a14:foregroundMark x1="10435" y1="81304" x2="29565" y2="93913"/>
                        <a14:foregroundMark x1="29565" y1="93913" x2="52174" y2="97391"/>
                        <a14:foregroundMark x1="52174" y1="97391" x2="71739" y2="92174"/>
                        <a14:foregroundMark x1="93043" y1="81304" x2="90435" y2="79130"/>
                        <a14:foregroundMark x1="40870" y1="7391" x2="27826" y2="5652"/>
                      </a14:backgroundRemoval>
                    </a14:imgEffect>
                  </a14:imgLayer>
                </a14:imgProps>
              </a:ext>
              <a:ext uri="{28A0092B-C50C-407E-A947-70E740481C1C}">
                <a14:useLocalDpi xmlns:a14="http://schemas.microsoft.com/office/drawing/2010/main" val="0"/>
              </a:ext>
            </a:extLst>
          </a:blip>
          <a:srcRect/>
          <a:stretch>
            <a:fillRect/>
          </a:stretch>
        </p:blipFill>
        <p:spPr bwMode="auto">
          <a:xfrm rot="19585149">
            <a:off x="2641316" y="86821"/>
            <a:ext cx="2754259" cy="2885305"/>
          </a:xfrm>
          <a:prstGeom prst="rect">
            <a:avLst/>
          </a:prstGeom>
          <a:noFill/>
          <a:ln>
            <a:noFill/>
          </a:ln>
        </p:spPr>
      </p:pic>
      <p:pic>
        <p:nvPicPr>
          <p:cNvPr id="15" name="Picture 14" descr="See the source image">
            <a:extLst>
              <a:ext uri="{FF2B5EF4-FFF2-40B4-BE49-F238E27FC236}">
                <a16:creationId xmlns:a16="http://schemas.microsoft.com/office/drawing/2014/main" id="{D7C02202-EF4A-42F0-943C-1A30533B114E}"/>
              </a:ext>
            </a:extLst>
          </p:cNvPr>
          <p:cNvPicPr/>
          <p:nvPr/>
        </p:nvPicPr>
        <p:blipFill rotWithShape="1">
          <a:blip r:embed="rId7" cstate="print">
            <a:extLst>
              <a:ext uri="{BEBA8EAE-BF5A-486C-A8C5-ECC9F3942E4B}">
                <a14:imgProps xmlns:a14="http://schemas.microsoft.com/office/drawing/2010/main">
                  <a14:imgLayer r:embed="rId8">
                    <a14:imgEffect>
                      <a14:backgroundRemoval t="10000" b="93074" l="10000" r="90000">
                        <a14:foregroundMark x1="30407" y1="89889" x2="30741" y2="89407"/>
                        <a14:foregroundMark x1="27074" y1="92889" x2="30259" y2="93074"/>
                        <a14:foregroundMark x1="29824" y1="67894" x2="30478" y2="77244"/>
                        <a14:foregroundMark x1="29390" y1="61684" x2="29745" y2="66757"/>
                        <a14:foregroundMark x1="30369" y1="66683" x2="29898" y2="60958"/>
                        <a14:backgroundMark x1="30261" y1="16255" x2="37228" y2="32075"/>
                        <a14:backgroundMark x1="37228" y1="32075" x2="36067" y2="40929"/>
                        <a14:backgroundMark x1="36067" y1="40929" x2="32221" y2="43179"/>
                        <a14:backgroundMark x1="30769" y1="46372" x2="33890" y2="54282"/>
                        <a14:backgroundMark x1="33890" y1="54282" x2="33890" y2="54354"/>
                        <a14:backgroundMark x1="96734" y1="60813" x2="96081" y2="42888"/>
                        <a14:backgroundMark x1="96081" y1="42888" x2="96734" y2="39913"/>
                        <a14:backgroundMark x1="31567" y1="56313" x2="34253" y2="62627"/>
                        <a14:backgroundMark x1="31968" y1="82607" x2="31930" y2="81930"/>
                        <a14:backgroundMark x1="31720" y1="78220" x2="31867" y2="80824"/>
                        <a14:backgroundMark x1="30769" y1="61466" x2="31444" y2="73364"/>
                        <a14:backgroundMark x1="30914" y1="66618" x2="31930" y2="75109"/>
                        <a14:backgroundMark x1="31930" y1="75109" x2="31060" y2="72134"/>
                        <a14:backgroundMark x1="31713" y1="74093" x2="31713" y2="79245"/>
                        <a14:backgroundMark x1="31567" y1="78592" x2="31713" y2="80261"/>
                        <a14:backgroundMark x1="29753" y1="16618" x2="31277" y2="46880"/>
                      </a14:backgroundRemoval>
                    </a14:imgEffect>
                  </a14:imgLayer>
                </a14:imgProps>
              </a:ext>
              <a:ext uri="{28A0092B-C50C-407E-A947-70E740481C1C}">
                <a14:useLocalDpi xmlns:a14="http://schemas.microsoft.com/office/drawing/2010/main" val="0"/>
              </a:ext>
            </a:extLst>
          </a:blip>
          <a:srcRect l="20939" t="5318" r="67594" b="2493"/>
          <a:stretch/>
        </p:blipFill>
        <p:spPr bwMode="auto">
          <a:xfrm rot="6222612" flipH="1">
            <a:off x="9572489" y="2501651"/>
            <a:ext cx="633216" cy="1982829"/>
          </a:xfrm>
          <a:prstGeom prst="rect">
            <a:avLst/>
          </a:prstGeom>
          <a:noFill/>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0B1D6ED7-0B9C-4B2D-93E6-76B4A9B4391B}"/>
              </a:ext>
            </a:extLst>
          </p:cNvPr>
          <p:cNvPicPr>
            <a:picLocks noChangeAspect="1"/>
          </p:cNvPicPr>
          <p:nvPr/>
        </p:nvPicPr>
        <p:blipFill>
          <a:blip r:embed="rId9"/>
          <a:stretch>
            <a:fillRect/>
          </a:stretch>
        </p:blipFill>
        <p:spPr>
          <a:xfrm>
            <a:off x="624245" y="2890213"/>
            <a:ext cx="2325078" cy="2325078"/>
          </a:xfrm>
          <a:prstGeom prst="rect">
            <a:avLst/>
          </a:prstGeom>
        </p:spPr>
      </p:pic>
    </p:spTree>
    <p:extLst>
      <p:ext uri="{BB962C8B-B14F-4D97-AF65-F5344CB8AC3E}">
        <p14:creationId xmlns:p14="http://schemas.microsoft.com/office/powerpoint/2010/main" val="396243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0D519-D819-4758-A4C3-13DECEFC8A8A}"/>
              </a:ext>
            </a:extLst>
          </p:cNvPr>
          <p:cNvSpPr>
            <a:spLocks noGrp="1"/>
          </p:cNvSpPr>
          <p:nvPr>
            <p:ph type="title"/>
          </p:nvPr>
        </p:nvSpPr>
        <p:spPr/>
        <p:txBody>
          <a:bodyPr/>
          <a:lstStyle/>
          <a:p>
            <a:endParaRPr lang="en-GB"/>
          </a:p>
        </p:txBody>
      </p:sp>
      <p:sp>
        <p:nvSpPr>
          <p:cNvPr id="4" name="Rectangle 3">
            <a:extLst>
              <a:ext uri="{FF2B5EF4-FFF2-40B4-BE49-F238E27FC236}">
                <a16:creationId xmlns:a16="http://schemas.microsoft.com/office/drawing/2014/main" id="{16F10971-8889-48CF-8590-0949BCAE3F59}"/>
              </a:ext>
            </a:extLst>
          </p:cNvPr>
          <p:cNvSpPr/>
          <p:nvPr/>
        </p:nvSpPr>
        <p:spPr>
          <a:xfrm>
            <a:off x="251791" y="291548"/>
            <a:ext cx="11595652" cy="15902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C05B9949-B519-416D-B9C2-99F69BE87CCA}"/>
              </a:ext>
            </a:extLst>
          </p:cNvPr>
          <p:cNvPicPr>
            <a:picLocks noChangeAspect="1"/>
          </p:cNvPicPr>
          <p:nvPr/>
        </p:nvPicPr>
        <p:blipFill>
          <a:blip r:embed="rId2"/>
          <a:stretch>
            <a:fillRect/>
          </a:stretch>
        </p:blipFill>
        <p:spPr>
          <a:xfrm rot="21435890">
            <a:off x="4637248" y="408946"/>
            <a:ext cx="2982685" cy="2965975"/>
          </a:xfrm>
          <a:prstGeom prst="rect">
            <a:avLst/>
          </a:prstGeom>
        </p:spPr>
      </p:pic>
      <p:pic>
        <p:nvPicPr>
          <p:cNvPr id="6" name="Picture 5" descr="See the source image">
            <a:extLst>
              <a:ext uri="{FF2B5EF4-FFF2-40B4-BE49-F238E27FC236}">
                <a16:creationId xmlns:a16="http://schemas.microsoft.com/office/drawing/2014/main" id="{855D1B6A-B178-48CB-9147-CBD370333B1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264249" y="945895"/>
            <a:ext cx="3288861" cy="4830570"/>
          </a:xfrm>
          <a:prstGeom prst="rect">
            <a:avLst/>
          </a:prstGeom>
          <a:noFill/>
          <a:ln>
            <a:noFill/>
          </a:ln>
        </p:spPr>
      </p:pic>
      <p:pic>
        <p:nvPicPr>
          <p:cNvPr id="7" name="Picture 6" descr="See the source image">
            <a:extLst>
              <a:ext uri="{FF2B5EF4-FFF2-40B4-BE49-F238E27FC236}">
                <a16:creationId xmlns:a16="http://schemas.microsoft.com/office/drawing/2014/main" id="{6D75DB5F-C12D-474B-A5DD-B69AB40A162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84390" y="945896"/>
            <a:ext cx="2213047" cy="3894656"/>
          </a:xfrm>
          <a:prstGeom prst="rect">
            <a:avLst/>
          </a:prstGeom>
          <a:noFill/>
          <a:ln>
            <a:noFill/>
          </a:ln>
        </p:spPr>
      </p:pic>
      <p:pic>
        <p:nvPicPr>
          <p:cNvPr id="10" name="Picture 9">
            <a:extLst>
              <a:ext uri="{FF2B5EF4-FFF2-40B4-BE49-F238E27FC236}">
                <a16:creationId xmlns:a16="http://schemas.microsoft.com/office/drawing/2014/main" id="{3152AF99-B99F-4AEA-8699-77D753AF6718}"/>
              </a:ext>
            </a:extLst>
          </p:cNvPr>
          <p:cNvPicPr>
            <a:picLocks noChangeAspect="1"/>
          </p:cNvPicPr>
          <p:nvPr/>
        </p:nvPicPr>
        <p:blipFill>
          <a:blip r:embed="rId5"/>
          <a:stretch>
            <a:fillRect/>
          </a:stretch>
        </p:blipFill>
        <p:spPr>
          <a:xfrm>
            <a:off x="2627980" y="3039005"/>
            <a:ext cx="2917432" cy="3603094"/>
          </a:xfrm>
          <a:prstGeom prst="rect">
            <a:avLst/>
          </a:prstGeom>
        </p:spPr>
      </p:pic>
    </p:spTree>
    <p:extLst>
      <p:ext uri="{BB962C8B-B14F-4D97-AF65-F5344CB8AC3E}">
        <p14:creationId xmlns:p14="http://schemas.microsoft.com/office/powerpoint/2010/main" val="38638677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DBD4729-DBDF-40A6-9BA4-E4C97EF6D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55125130-F4AB-465E-8AE2-E583FCAAB2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E0BA65A2-0302-4468-ADA7-9EC3F9593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useBgFill="1">
        <p:nvSpPr>
          <p:cNvPr id="15" name="Rectangle 14">
            <a:extLst>
              <a:ext uri="{FF2B5EF4-FFF2-40B4-BE49-F238E27FC236}">
                <a16:creationId xmlns:a16="http://schemas.microsoft.com/office/drawing/2014/main" id="{2F8F80BB-E8B6-43B3-9462-B4D497D280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7" name="Rectangle 16">
            <a:extLst>
              <a:ext uri="{FF2B5EF4-FFF2-40B4-BE49-F238E27FC236}">
                <a16:creationId xmlns:a16="http://schemas.microsoft.com/office/drawing/2014/main" id="{942C8AD6-8796-482B-ACC1-6D686B08E7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1"/>
            <a:ext cx="1240822" cy="58597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B6B3BF72-6DFA-42DA-A667-9E3A1BCFF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75059" y="457202"/>
            <a:ext cx="9970407" cy="5856457"/>
          </a:xfrm>
          <a:prstGeom prst="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21FBB27-291E-47AA-9AE4-64CD070C4C5A}"/>
              </a:ext>
            </a:extLst>
          </p:cNvPr>
          <p:cNvPicPr>
            <a:picLocks noChangeAspect="1"/>
          </p:cNvPicPr>
          <p:nvPr/>
        </p:nvPicPr>
        <p:blipFill rotWithShape="1">
          <a:blip r:embed="rId2"/>
          <a:srcRect l="10243" t="2845" r="4037" b="5205"/>
          <a:stretch/>
        </p:blipFill>
        <p:spPr>
          <a:xfrm rot="5400000">
            <a:off x="971611" y="970312"/>
            <a:ext cx="6718659" cy="5093180"/>
          </a:xfrm>
          <a:prstGeom prst="rect">
            <a:avLst/>
          </a:prstGeom>
        </p:spPr>
      </p:pic>
      <p:pic>
        <p:nvPicPr>
          <p:cNvPr id="3" name="Picture 2">
            <a:extLst>
              <a:ext uri="{FF2B5EF4-FFF2-40B4-BE49-F238E27FC236}">
                <a16:creationId xmlns:a16="http://schemas.microsoft.com/office/drawing/2014/main" id="{F25DCB31-91EA-448F-BFA2-9E9A6FE8DEAC}"/>
              </a:ext>
            </a:extLst>
          </p:cNvPr>
          <p:cNvPicPr>
            <a:picLocks noChangeAspect="1"/>
          </p:cNvPicPr>
          <p:nvPr/>
        </p:nvPicPr>
        <p:blipFill>
          <a:blip r:embed="rId3"/>
          <a:stretch>
            <a:fillRect/>
          </a:stretch>
        </p:blipFill>
        <p:spPr>
          <a:xfrm>
            <a:off x="6766439" y="264559"/>
            <a:ext cx="5071003" cy="6435869"/>
          </a:xfrm>
          <a:prstGeom prst="rect">
            <a:avLst/>
          </a:prstGeom>
        </p:spPr>
      </p:pic>
    </p:spTree>
    <p:extLst>
      <p:ext uri="{BB962C8B-B14F-4D97-AF65-F5344CB8AC3E}">
        <p14:creationId xmlns:p14="http://schemas.microsoft.com/office/powerpoint/2010/main" val="2333687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DF2B9766-1684-4769-91BF-BC484E300A0E}"/>
              </a:ext>
            </a:extLst>
          </p:cNvPr>
          <p:cNvSpPr/>
          <p:nvPr/>
        </p:nvSpPr>
        <p:spPr>
          <a:xfrm>
            <a:off x="523013" y="2080073"/>
            <a:ext cx="4089349" cy="4185260"/>
          </a:xfrm>
          <a:prstGeom prst="wedgeRoundRectCallout">
            <a:avLst>
              <a:gd name="adj1" fmla="val 72107"/>
              <a:gd name="adj2" fmla="val 3259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294CF65D-FF3A-4BC0-8332-03B80CA416C4}"/>
              </a:ext>
            </a:extLst>
          </p:cNvPr>
          <p:cNvSpPr txBox="1"/>
          <p:nvPr/>
        </p:nvSpPr>
        <p:spPr>
          <a:xfrm>
            <a:off x="766999" y="2246132"/>
            <a:ext cx="3921294" cy="2677656"/>
          </a:xfrm>
          <a:prstGeom prst="rect">
            <a:avLst/>
          </a:prstGeom>
          <a:noFill/>
        </p:spPr>
        <p:txBody>
          <a:bodyPr wrap="square" rtlCol="0">
            <a:spAutoFit/>
          </a:bodyPr>
          <a:lstStyle/>
          <a:p>
            <a:r>
              <a:rPr lang="en-GB" sz="2400" dirty="0"/>
              <a:t>This is Chelmsford Museum. Over150 years ago, in the Victorian period, the old part that you can see, was called Oakland’s House. The Wells family lived here.  </a:t>
            </a:r>
          </a:p>
          <a:p>
            <a:endParaRPr lang="en-GB" sz="2400" dirty="0"/>
          </a:p>
        </p:txBody>
      </p:sp>
      <p:sp>
        <p:nvSpPr>
          <p:cNvPr id="16" name="TextBox 15">
            <a:extLst>
              <a:ext uri="{FF2B5EF4-FFF2-40B4-BE49-F238E27FC236}">
                <a16:creationId xmlns:a16="http://schemas.microsoft.com/office/drawing/2014/main" id="{6D39FBC1-D115-4976-B227-44438BA0335D}"/>
              </a:ext>
            </a:extLst>
          </p:cNvPr>
          <p:cNvSpPr txBox="1"/>
          <p:nvPr/>
        </p:nvSpPr>
        <p:spPr>
          <a:xfrm>
            <a:off x="862177" y="961935"/>
            <a:ext cx="4297680" cy="584775"/>
          </a:xfrm>
          <a:prstGeom prst="rect">
            <a:avLst/>
          </a:prstGeom>
          <a:noFill/>
        </p:spPr>
        <p:txBody>
          <a:bodyPr wrap="square" rtlCol="0">
            <a:spAutoFit/>
          </a:bodyPr>
          <a:lstStyle/>
          <a:p>
            <a:r>
              <a:rPr lang="en-GB" sz="3200" dirty="0">
                <a:solidFill>
                  <a:schemeClr val="bg2">
                    <a:lumMod val="90000"/>
                  </a:schemeClr>
                </a:solidFill>
              </a:rPr>
              <a:t>Chelmsford Museum</a:t>
            </a:r>
          </a:p>
        </p:txBody>
      </p:sp>
      <p:sp>
        <p:nvSpPr>
          <p:cNvPr id="2" name="TextBox 1">
            <a:extLst>
              <a:ext uri="{FF2B5EF4-FFF2-40B4-BE49-F238E27FC236}">
                <a16:creationId xmlns:a16="http://schemas.microsoft.com/office/drawing/2014/main" id="{71DC51FD-64B8-437D-A03A-6F277ABABDBA}"/>
              </a:ext>
            </a:extLst>
          </p:cNvPr>
          <p:cNvSpPr txBox="1"/>
          <p:nvPr/>
        </p:nvSpPr>
        <p:spPr>
          <a:xfrm>
            <a:off x="766999" y="4561857"/>
            <a:ext cx="3748557" cy="1569660"/>
          </a:xfrm>
          <a:prstGeom prst="rect">
            <a:avLst/>
          </a:prstGeom>
          <a:noFill/>
        </p:spPr>
        <p:txBody>
          <a:bodyPr wrap="square" rtlCol="0">
            <a:spAutoFit/>
          </a:bodyPr>
          <a:lstStyle/>
          <a:p>
            <a:r>
              <a:rPr lang="en-GB" sz="2400" dirty="0"/>
              <a:t>Let’s see what we can find out about the Wells family just by looking at the outside of their house.</a:t>
            </a:r>
          </a:p>
        </p:txBody>
      </p:sp>
      <p:pic>
        <p:nvPicPr>
          <p:cNvPr id="5" name="Picture 4" descr="A large stone building with grass and trees&#10;&#10;Description automatically generated">
            <a:extLst>
              <a:ext uri="{FF2B5EF4-FFF2-40B4-BE49-F238E27FC236}">
                <a16:creationId xmlns:a16="http://schemas.microsoft.com/office/drawing/2014/main" id="{FC6B55DF-C283-454D-BEA6-52CD3972E5C8}"/>
              </a:ext>
            </a:extLst>
          </p:cNvPr>
          <p:cNvPicPr>
            <a:picLocks noChangeAspect="1"/>
          </p:cNvPicPr>
          <p:nvPr/>
        </p:nvPicPr>
        <p:blipFill rotWithShape="1">
          <a:blip r:embed="rId3">
            <a:extLst>
              <a:ext uri="{28A0092B-C50C-407E-A947-70E740481C1C}">
                <a14:useLocalDpi xmlns:a14="http://schemas.microsoft.com/office/drawing/2010/main" val="0"/>
              </a:ext>
            </a:extLst>
          </a:blip>
          <a:srcRect l="17317" r="797"/>
          <a:stretch/>
        </p:blipFill>
        <p:spPr>
          <a:xfrm>
            <a:off x="6248203" y="856762"/>
            <a:ext cx="5486796" cy="5025405"/>
          </a:xfrm>
          <a:prstGeom prst="rect">
            <a:avLst/>
          </a:prstGeom>
        </p:spPr>
      </p:pic>
      <p:pic>
        <p:nvPicPr>
          <p:cNvPr id="17" name="Picture 16" descr="C:\Users\mlo2\AppData\Local\Microsoft\Windows\INetCache\Content.MSO\20ADCD09.tmp">
            <a:extLst>
              <a:ext uri="{FF2B5EF4-FFF2-40B4-BE49-F238E27FC236}">
                <a16:creationId xmlns:a16="http://schemas.microsoft.com/office/drawing/2014/main" id="{3B1B11C6-2782-47B2-8FC7-1A7CDB26FEF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796078" y="3610035"/>
            <a:ext cx="2809004" cy="3557301"/>
          </a:xfrm>
          <a:prstGeom prst="rect">
            <a:avLst/>
          </a:prstGeom>
          <a:noFill/>
          <a:ln>
            <a:noFill/>
          </a:ln>
        </p:spPr>
      </p:pic>
    </p:spTree>
    <p:extLst>
      <p:ext uri="{BB962C8B-B14F-4D97-AF65-F5344CB8AC3E}">
        <p14:creationId xmlns:p14="http://schemas.microsoft.com/office/powerpoint/2010/main" val="192395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2088259-C40C-4665-A431-E0F23A520C1E}"/>
              </a:ext>
            </a:extLst>
          </p:cNvPr>
          <p:cNvSpPr/>
          <p:nvPr/>
        </p:nvSpPr>
        <p:spPr>
          <a:xfrm>
            <a:off x="254959" y="596348"/>
            <a:ext cx="11658745" cy="1417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small clock tower in front of a house&#10;&#10;Description automatically generated">
            <a:extLst>
              <a:ext uri="{FF2B5EF4-FFF2-40B4-BE49-F238E27FC236}">
                <a16:creationId xmlns:a16="http://schemas.microsoft.com/office/drawing/2014/main" id="{9CFE5C39-86B9-4D1E-82EA-B0F8B4041D33}"/>
              </a:ext>
            </a:extLst>
          </p:cNvPr>
          <p:cNvPicPr>
            <a:picLocks noChangeAspect="1"/>
          </p:cNvPicPr>
          <p:nvPr/>
        </p:nvPicPr>
        <p:blipFill rotWithShape="1">
          <a:blip r:embed="rId3">
            <a:extLst>
              <a:ext uri="{28A0092B-C50C-407E-A947-70E740481C1C}">
                <a14:useLocalDpi xmlns:a14="http://schemas.microsoft.com/office/drawing/2010/main" val="0"/>
              </a:ext>
            </a:extLst>
          </a:blip>
          <a:srcRect t="14535" r="5073" b="10102"/>
          <a:stretch/>
        </p:blipFill>
        <p:spPr>
          <a:xfrm>
            <a:off x="1548891" y="779336"/>
            <a:ext cx="9070879" cy="5400983"/>
          </a:xfrm>
          <a:prstGeom prst="rect">
            <a:avLst/>
          </a:prstGeom>
        </p:spPr>
      </p:pic>
      <p:sp>
        <p:nvSpPr>
          <p:cNvPr id="9" name="TextBox 8">
            <a:extLst>
              <a:ext uri="{FF2B5EF4-FFF2-40B4-BE49-F238E27FC236}">
                <a16:creationId xmlns:a16="http://schemas.microsoft.com/office/drawing/2014/main" id="{294CF65D-FF3A-4BC0-8332-03B80CA416C4}"/>
              </a:ext>
            </a:extLst>
          </p:cNvPr>
          <p:cNvSpPr txBox="1"/>
          <p:nvPr/>
        </p:nvSpPr>
        <p:spPr>
          <a:xfrm>
            <a:off x="496824" y="2737944"/>
            <a:ext cx="3933387" cy="461665"/>
          </a:xfrm>
          <a:prstGeom prst="rect">
            <a:avLst/>
          </a:prstGeom>
          <a:noFill/>
        </p:spPr>
        <p:txBody>
          <a:bodyPr wrap="square" rtlCol="0">
            <a:spAutoFit/>
          </a:bodyPr>
          <a:lstStyle/>
          <a:p>
            <a:endParaRPr lang="en-GB" sz="2400" dirty="0"/>
          </a:p>
        </p:txBody>
      </p:sp>
      <p:sp>
        <p:nvSpPr>
          <p:cNvPr id="16" name="TextBox 15">
            <a:extLst>
              <a:ext uri="{FF2B5EF4-FFF2-40B4-BE49-F238E27FC236}">
                <a16:creationId xmlns:a16="http://schemas.microsoft.com/office/drawing/2014/main" id="{6D39FBC1-D115-4976-B227-44438BA0335D}"/>
              </a:ext>
            </a:extLst>
          </p:cNvPr>
          <p:cNvSpPr txBox="1"/>
          <p:nvPr/>
        </p:nvSpPr>
        <p:spPr>
          <a:xfrm>
            <a:off x="967122" y="1190343"/>
            <a:ext cx="4297680" cy="584775"/>
          </a:xfrm>
          <a:prstGeom prst="rect">
            <a:avLst/>
          </a:prstGeom>
          <a:noFill/>
        </p:spPr>
        <p:txBody>
          <a:bodyPr wrap="square" rtlCol="0">
            <a:spAutoFit/>
          </a:bodyPr>
          <a:lstStyle/>
          <a:p>
            <a:endParaRPr lang="en-GB" sz="3200" dirty="0"/>
          </a:p>
        </p:txBody>
      </p:sp>
      <p:pic>
        <p:nvPicPr>
          <p:cNvPr id="15" name="Picture 14" descr="C:\Users\mlo2\AppData\Local\Microsoft\Windows\INetCache\Content.MSO\20ADCD09.tmp">
            <a:extLst>
              <a:ext uri="{FF2B5EF4-FFF2-40B4-BE49-F238E27FC236}">
                <a16:creationId xmlns:a16="http://schemas.microsoft.com/office/drawing/2014/main" id="{F61A9AC1-01FC-44D1-B4CF-E5BC12EA191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59653" y="4505151"/>
            <a:ext cx="2147823" cy="2487414"/>
          </a:xfrm>
          <a:prstGeom prst="rect">
            <a:avLst/>
          </a:prstGeom>
          <a:noFill/>
          <a:ln>
            <a:noFill/>
          </a:ln>
        </p:spPr>
      </p:pic>
      <p:sp>
        <p:nvSpPr>
          <p:cNvPr id="5" name="Speech Bubble: Rectangle with Corners Rounded 4">
            <a:extLst>
              <a:ext uri="{FF2B5EF4-FFF2-40B4-BE49-F238E27FC236}">
                <a16:creationId xmlns:a16="http://schemas.microsoft.com/office/drawing/2014/main" id="{A20C3FB0-BD69-469E-BE2E-5702A721A131}"/>
              </a:ext>
            </a:extLst>
          </p:cNvPr>
          <p:cNvSpPr/>
          <p:nvPr/>
        </p:nvSpPr>
        <p:spPr>
          <a:xfrm>
            <a:off x="2503019" y="5659838"/>
            <a:ext cx="6574720" cy="1001987"/>
          </a:xfrm>
          <a:prstGeom prst="wedgeRoundRectCallout">
            <a:avLst>
              <a:gd name="adj1" fmla="val -58366"/>
              <a:gd name="adj2" fmla="val -2153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8B765847-24FA-4A94-9B31-8471B00E3DAE}"/>
              </a:ext>
            </a:extLst>
          </p:cNvPr>
          <p:cNvSpPr txBox="1"/>
          <p:nvPr/>
        </p:nvSpPr>
        <p:spPr>
          <a:xfrm>
            <a:off x="2718557" y="5753834"/>
            <a:ext cx="5920109" cy="830997"/>
          </a:xfrm>
          <a:prstGeom prst="rect">
            <a:avLst/>
          </a:prstGeom>
          <a:solidFill>
            <a:schemeClr val="bg1"/>
          </a:solidFill>
        </p:spPr>
        <p:txBody>
          <a:bodyPr wrap="square" rtlCol="0">
            <a:spAutoFit/>
          </a:bodyPr>
          <a:lstStyle/>
          <a:p>
            <a:r>
              <a:rPr lang="en-GB" sz="2400" dirty="0"/>
              <a:t>Does Oaklands house look like your house?</a:t>
            </a:r>
          </a:p>
          <a:p>
            <a:r>
              <a:rPr lang="en-GB" sz="2400" dirty="0"/>
              <a:t>What is different?</a:t>
            </a:r>
          </a:p>
        </p:txBody>
      </p:sp>
      <p:sp>
        <p:nvSpPr>
          <p:cNvPr id="7" name="TextBox 6">
            <a:extLst>
              <a:ext uri="{FF2B5EF4-FFF2-40B4-BE49-F238E27FC236}">
                <a16:creationId xmlns:a16="http://schemas.microsoft.com/office/drawing/2014/main" id="{D19722FE-E405-46A0-B0A1-9E0AE7E1CEB2}"/>
              </a:ext>
            </a:extLst>
          </p:cNvPr>
          <p:cNvSpPr txBox="1"/>
          <p:nvPr/>
        </p:nvSpPr>
        <p:spPr>
          <a:xfrm>
            <a:off x="2680502" y="5733982"/>
            <a:ext cx="5849120" cy="830997"/>
          </a:xfrm>
          <a:prstGeom prst="rect">
            <a:avLst/>
          </a:prstGeom>
          <a:solidFill>
            <a:schemeClr val="bg1"/>
          </a:solidFill>
        </p:spPr>
        <p:txBody>
          <a:bodyPr wrap="square" rtlCol="0">
            <a:spAutoFit/>
          </a:bodyPr>
          <a:lstStyle/>
          <a:p>
            <a:r>
              <a:rPr lang="en-GB" sz="2400" dirty="0"/>
              <a:t>How many windows can you count?</a:t>
            </a:r>
          </a:p>
          <a:p>
            <a:endParaRPr lang="en-GB" sz="2400" dirty="0"/>
          </a:p>
        </p:txBody>
      </p:sp>
      <p:sp>
        <p:nvSpPr>
          <p:cNvPr id="8" name="TextBox 7">
            <a:extLst>
              <a:ext uri="{FF2B5EF4-FFF2-40B4-BE49-F238E27FC236}">
                <a16:creationId xmlns:a16="http://schemas.microsoft.com/office/drawing/2014/main" id="{DB15AA8D-7A66-4E47-BD38-093202BAE0AA}"/>
              </a:ext>
            </a:extLst>
          </p:cNvPr>
          <p:cNvSpPr txBox="1"/>
          <p:nvPr/>
        </p:nvSpPr>
        <p:spPr>
          <a:xfrm>
            <a:off x="2680502" y="5764821"/>
            <a:ext cx="5453792" cy="830997"/>
          </a:xfrm>
          <a:prstGeom prst="rect">
            <a:avLst/>
          </a:prstGeom>
          <a:solidFill>
            <a:schemeClr val="bg1"/>
          </a:solidFill>
        </p:spPr>
        <p:txBody>
          <a:bodyPr wrap="square" rtlCol="0">
            <a:spAutoFit/>
          </a:bodyPr>
          <a:lstStyle/>
          <a:p>
            <a:r>
              <a:rPr lang="en-GB" dirty="0"/>
              <a:t> </a:t>
            </a:r>
            <a:r>
              <a:rPr lang="en-GB" sz="2400" dirty="0"/>
              <a:t>What can you see around the front door?</a:t>
            </a:r>
          </a:p>
          <a:p>
            <a:endParaRPr lang="en-GB" sz="2400" dirty="0"/>
          </a:p>
        </p:txBody>
      </p:sp>
      <p:sp>
        <p:nvSpPr>
          <p:cNvPr id="23" name="TextBox 22">
            <a:extLst>
              <a:ext uri="{FF2B5EF4-FFF2-40B4-BE49-F238E27FC236}">
                <a16:creationId xmlns:a16="http://schemas.microsoft.com/office/drawing/2014/main" id="{12A6F233-12F4-4390-ADD5-1C6F16D37075}"/>
              </a:ext>
            </a:extLst>
          </p:cNvPr>
          <p:cNvSpPr txBox="1"/>
          <p:nvPr/>
        </p:nvSpPr>
        <p:spPr>
          <a:xfrm>
            <a:off x="2684919" y="5705859"/>
            <a:ext cx="6262951" cy="830997"/>
          </a:xfrm>
          <a:prstGeom prst="rect">
            <a:avLst/>
          </a:prstGeom>
          <a:solidFill>
            <a:schemeClr val="bg1">
              <a:lumMod val="95000"/>
            </a:schemeClr>
          </a:solidFill>
        </p:spPr>
        <p:txBody>
          <a:bodyPr wrap="square" rtlCol="0">
            <a:spAutoFit/>
          </a:bodyPr>
          <a:lstStyle/>
          <a:p>
            <a:r>
              <a:rPr lang="en-GB" sz="2400" dirty="0"/>
              <a:t>Do you think the Wells family were rich or poor?</a:t>
            </a:r>
          </a:p>
          <a:p>
            <a:r>
              <a:rPr lang="en-GB" sz="2400" dirty="0"/>
              <a:t>What makes you think this?</a:t>
            </a:r>
          </a:p>
        </p:txBody>
      </p:sp>
      <p:sp>
        <p:nvSpPr>
          <p:cNvPr id="21" name="TextBox 20">
            <a:extLst>
              <a:ext uri="{FF2B5EF4-FFF2-40B4-BE49-F238E27FC236}">
                <a16:creationId xmlns:a16="http://schemas.microsoft.com/office/drawing/2014/main" id="{FBAA17CE-1877-42C6-A80B-8DE5DD62F748}"/>
              </a:ext>
            </a:extLst>
          </p:cNvPr>
          <p:cNvSpPr txBox="1"/>
          <p:nvPr/>
        </p:nvSpPr>
        <p:spPr>
          <a:xfrm>
            <a:off x="2718557" y="5753834"/>
            <a:ext cx="6148273" cy="830997"/>
          </a:xfrm>
          <a:prstGeom prst="rect">
            <a:avLst/>
          </a:prstGeom>
          <a:solidFill>
            <a:schemeClr val="bg1"/>
          </a:solidFill>
        </p:spPr>
        <p:txBody>
          <a:bodyPr wrap="square" rtlCol="0">
            <a:spAutoFit/>
          </a:bodyPr>
          <a:lstStyle/>
          <a:p>
            <a:r>
              <a:rPr lang="en-GB" dirty="0"/>
              <a:t> </a:t>
            </a:r>
            <a:r>
              <a:rPr lang="en-GB" sz="2400" dirty="0"/>
              <a:t>How many chimneys can you see?</a:t>
            </a:r>
          </a:p>
          <a:p>
            <a:endParaRPr lang="en-GB" sz="2400" dirty="0"/>
          </a:p>
        </p:txBody>
      </p:sp>
      <p:sp>
        <p:nvSpPr>
          <p:cNvPr id="22" name="TextBox 21">
            <a:extLst>
              <a:ext uri="{FF2B5EF4-FFF2-40B4-BE49-F238E27FC236}">
                <a16:creationId xmlns:a16="http://schemas.microsoft.com/office/drawing/2014/main" id="{63B59178-29CF-4625-A06D-951D0DC5FFCA}"/>
              </a:ext>
            </a:extLst>
          </p:cNvPr>
          <p:cNvSpPr txBox="1"/>
          <p:nvPr/>
        </p:nvSpPr>
        <p:spPr>
          <a:xfrm>
            <a:off x="2718557" y="5745332"/>
            <a:ext cx="5255615" cy="830997"/>
          </a:xfrm>
          <a:prstGeom prst="rect">
            <a:avLst/>
          </a:prstGeom>
          <a:solidFill>
            <a:schemeClr val="bg1">
              <a:lumMod val="95000"/>
            </a:schemeClr>
          </a:solidFill>
        </p:spPr>
        <p:txBody>
          <a:bodyPr wrap="square" rtlCol="0">
            <a:spAutoFit/>
          </a:bodyPr>
          <a:lstStyle/>
          <a:p>
            <a:r>
              <a:rPr lang="en-GB" sz="2400" dirty="0"/>
              <a:t>Why do you think there are so many?</a:t>
            </a:r>
          </a:p>
          <a:p>
            <a:r>
              <a:rPr lang="en-GB" sz="2200" i="1" dirty="0"/>
              <a:t>Clue: what is at the bottom of a chimney?</a:t>
            </a:r>
          </a:p>
        </p:txBody>
      </p:sp>
    </p:spTree>
    <p:extLst>
      <p:ext uri="{BB962C8B-B14F-4D97-AF65-F5344CB8AC3E}">
        <p14:creationId xmlns:p14="http://schemas.microsoft.com/office/powerpoint/2010/main" val="298349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3" grpId="0" animBg="1"/>
      <p:bldP spid="21"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3">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0" name="Rectangle 25">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 name="Rectangle 1">
            <a:extLst>
              <a:ext uri="{FF2B5EF4-FFF2-40B4-BE49-F238E27FC236}">
                <a16:creationId xmlns:a16="http://schemas.microsoft.com/office/drawing/2014/main" id="{CEDAEF2E-9446-493A-8E85-DDCCDFBE2027}"/>
              </a:ext>
            </a:extLst>
          </p:cNvPr>
          <p:cNvSpPr/>
          <p:nvPr/>
        </p:nvSpPr>
        <p:spPr>
          <a:xfrm>
            <a:off x="2919594" y="18061"/>
            <a:ext cx="9303935"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2000" dirty="0">
                <a:solidFill>
                  <a:prstClr val="black"/>
                </a:solidFill>
              </a:rPr>
              <a:t> </a:t>
            </a:r>
          </a:p>
        </p:txBody>
      </p:sp>
      <p:pic>
        <p:nvPicPr>
          <p:cNvPr id="5" name="Picture 4">
            <a:extLst>
              <a:ext uri="{FF2B5EF4-FFF2-40B4-BE49-F238E27FC236}">
                <a16:creationId xmlns:a16="http://schemas.microsoft.com/office/drawing/2014/main" id="{3DFC3FBB-424B-4C3B-93D2-0DA42DB5DE8D}"/>
              </a:ext>
            </a:extLst>
          </p:cNvPr>
          <p:cNvPicPr>
            <a:picLocks noChangeAspect="1"/>
          </p:cNvPicPr>
          <p:nvPr/>
        </p:nvPicPr>
        <p:blipFill>
          <a:blip r:embed="rId2"/>
          <a:stretch>
            <a:fillRect/>
          </a:stretch>
        </p:blipFill>
        <p:spPr>
          <a:xfrm>
            <a:off x="233469" y="126119"/>
            <a:ext cx="2482688" cy="3145097"/>
          </a:xfrm>
          <a:prstGeom prst="rect">
            <a:avLst/>
          </a:prstGeom>
        </p:spPr>
      </p:pic>
      <p:sp>
        <p:nvSpPr>
          <p:cNvPr id="35" name="Speech Bubble: Rectangle with Corners Rounded 34">
            <a:extLst>
              <a:ext uri="{FF2B5EF4-FFF2-40B4-BE49-F238E27FC236}">
                <a16:creationId xmlns:a16="http://schemas.microsoft.com/office/drawing/2014/main" id="{3D372B25-4371-43C2-80FD-224CE8251D66}"/>
              </a:ext>
            </a:extLst>
          </p:cNvPr>
          <p:cNvSpPr/>
          <p:nvPr/>
        </p:nvSpPr>
        <p:spPr>
          <a:xfrm>
            <a:off x="3171085" y="391933"/>
            <a:ext cx="8076500" cy="2043320"/>
          </a:xfrm>
          <a:prstGeom prst="wedgeRoundRectCallout">
            <a:avLst>
              <a:gd name="adj1" fmla="val -57164"/>
              <a:gd name="adj2" fmla="val 362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Can you put them in the order they were used to do the washing? </a:t>
            </a:r>
          </a:p>
        </p:txBody>
      </p:sp>
      <p:sp>
        <p:nvSpPr>
          <p:cNvPr id="37" name="TextBox 36">
            <a:extLst>
              <a:ext uri="{FF2B5EF4-FFF2-40B4-BE49-F238E27FC236}">
                <a16:creationId xmlns:a16="http://schemas.microsoft.com/office/drawing/2014/main" id="{308DDE80-4199-4408-A98F-D1EA2E10FB25}"/>
              </a:ext>
            </a:extLst>
          </p:cNvPr>
          <p:cNvSpPr txBox="1"/>
          <p:nvPr/>
        </p:nvSpPr>
        <p:spPr>
          <a:xfrm>
            <a:off x="3348977" y="403734"/>
            <a:ext cx="7858977" cy="1446550"/>
          </a:xfrm>
          <a:prstGeom prst="rect">
            <a:avLst/>
          </a:prstGeom>
          <a:noFill/>
        </p:spPr>
        <p:txBody>
          <a:bodyPr wrap="square" rtlCol="0">
            <a:spAutoFit/>
          </a:bodyPr>
          <a:lstStyle/>
          <a:p>
            <a:r>
              <a:rPr lang="en-GB" sz="2200" dirty="0">
                <a:solidFill>
                  <a:prstClr val="black"/>
                </a:solidFill>
              </a:rPr>
              <a:t>At the bottom of each chimney was a fireplace.  The house has lots of chimneys because there was a fireplace in every room.  When the Wells family lived here over 100 years ago, there was no electricity and so they had to light fires to keep the rooms warm. </a:t>
            </a:r>
            <a:endParaRPr lang="en-GB" sz="2200" dirty="0"/>
          </a:p>
        </p:txBody>
      </p:sp>
      <p:sp>
        <p:nvSpPr>
          <p:cNvPr id="31" name="TextBox 30">
            <a:extLst>
              <a:ext uri="{FF2B5EF4-FFF2-40B4-BE49-F238E27FC236}">
                <a16:creationId xmlns:a16="http://schemas.microsoft.com/office/drawing/2014/main" id="{3C3464DD-EE35-415B-90DB-0D29A998787B}"/>
              </a:ext>
            </a:extLst>
          </p:cNvPr>
          <p:cNvSpPr txBox="1"/>
          <p:nvPr/>
        </p:nvSpPr>
        <p:spPr>
          <a:xfrm>
            <a:off x="3343954" y="1931598"/>
            <a:ext cx="7858977" cy="430887"/>
          </a:xfrm>
          <a:prstGeom prst="rect">
            <a:avLst/>
          </a:prstGeom>
          <a:noFill/>
        </p:spPr>
        <p:txBody>
          <a:bodyPr wrap="square" rtlCol="0">
            <a:spAutoFit/>
          </a:bodyPr>
          <a:lstStyle/>
          <a:p>
            <a:r>
              <a:rPr lang="en-GB" sz="2200" dirty="0">
                <a:solidFill>
                  <a:prstClr val="black"/>
                </a:solidFill>
              </a:rPr>
              <a:t>What things in your house need electricity to work?</a:t>
            </a:r>
            <a:endParaRPr lang="en-GB" sz="2200" dirty="0"/>
          </a:p>
        </p:txBody>
      </p:sp>
      <p:sp>
        <p:nvSpPr>
          <p:cNvPr id="36" name="TextBox 35">
            <a:extLst>
              <a:ext uri="{FF2B5EF4-FFF2-40B4-BE49-F238E27FC236}">
                <a16:creationId xmlns:a16="http://schemas.microsoft.com/office/drawing/2014/main" id="{C817159C-661F-48F5-8C86-AAEE8640F44A}"/>
              </a:ext>
            </a:extLst>
          </p:cNvPr>
          <p:cNvSpPr txBox="1"/>
          <p:nvPr/>
        </p:nvSpPr>
        <p:spPr>
          <a:xfrm>
            <a:off x="406391" y="4964618"/>
            <a:ext cx="2339571" cy="1015663"/>
          </a:xfrm>
          <a:prstGeom prst="rect">
            <a:avLst/>
          </a:prstGeom>
          <a:noFill/>
        </p:spPr>
        <p:txBody>
          <a:bodyPr wrap="square" rtlCol="0">
            <a:spAutoFit/>
          </a:bodyPr>
          <a:lstStyle/>
          <a:p>
            <a:r>
              <a:rPr lang="en-GB" sz="2000" dirty="0">
                <a:solidFill>
                  <a:schemeClr val="bg1"/>
                </a:solidFill>
              </a:rPr>
              <a:t>How would your life be different without electricity?</a:t>
            </a:r>
            <a:endParaRPr lang="en-GB" dirty="0">
              <a:solidFill>
                <a:schemeClr val="bg1"/>
              </a:solidFill>
            </a:endParaRPr>
          </a:p>
        </p:txBody>
      </p:sp>
      <p:sp>
        <p:nvSpPr>
          <p:cNvPr id="48" name="Thought Bubble: Cloud 47">
            <a:extLst>
              <a:ext uri="{FF2B5EF4-FFF2-40B4-BE49-F238E27FC236}">
                <a16:creationId xmlns:a16="http://schemas.microsoft.com/office/drawing/2014/main" id="{CAFD6924-9E09-4EBA-BA4E-67B1C45EDA35}"/>
              </a:ext>
            </a:extLst>
          </p:cNvPr>
          <p:cNvSpPr/>
          <p:nvPr/>
        </p:nvSpPr>
        <p:spPr>
          <a:xfrm>
            <a:off x="1426963" y="2783090"/>
            <a:ext cx="2563874" cy="1654189"/>
          </a:xfrm>
          <a:prstGeom prst="cloudCallout">
            <a:avLst>
              <a:gd name="adj1" fmla="val -37656"/>
              <a:gd name="adj2" fmla="val 6120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F2267D63-F8AE-4FE6-8BD0-EC3ED21B659C}"/>
              </a:ext>
            </a:extLst>
          </p:cNvPr>
          <p:cNvPicPr>
            <a:picLocks noChangeAspect="1"/>
          </p:cNvPicPr>
          <p:nvPr/>
        </p:nvPicPr>
        <p:blipFill rotWithShape="1">
          <a:blip r:embed="rId3"/>
          <a:srcRect t="12720"/>
          <a:stretch/>
        </p:blipFill>
        <p:spPr>
          <a:xfrm>
            <a:off x="6480006" y="5155408"/>
            <a:ext cx="1659037" cy="1107327"/>
          </a:xfrm>
          <a:prstGeom prst="rect">
            <a:avLst/>
          </a:prstGeom>
        </p:spPr>
      </p:pic>
      <p:sp>
        <p:nvSpPr>
          <p:cNvPr id="53" name="Thought Bubble: Cloud 52">
            <a:extLst>
              <a:ext uri="{FF2B5EF4-FFF2-40B4-BE49-F238E27FC236}">
                <a16:creationId xmlns:a16="http://schemas.microsoft.com/office/drawing/2014/main" id="{53327B54-19B2-4CCC-B428-98FF7FF38156}"/>
              </a:ext>
            </a:extLst>
          </p:cNvPr>
          <p:cNvSpPr/>
          <p:nvPr/>
        </p:nvSpPr>
        <p:spPr>
          <a:xfrm>
            <a:off x="5132046" y="2666668"/>
            <a:ext cx="2751264" cy="1744142"/>
          </a:xfrm>
          <a:prstGeom prst="cloudCallout">
            <a:avLst>
              <a:gd name="adj1" fmla="val 46459"/>
              <a:gd name="adj2" fmla="val 5408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hought Bubble: Cloud 54">
            <a:extLst>
              <a:ext uri="{FF2B5EF4-FFF2-40B4-BE49-F238E27FC236}">
                <a16:creationId xmlns:a16="http://schemas.microsoft.com/office/drawing/2014/main" id="{70707DE3-26B6-4D6F-8456-B316DFC274B0}"/>
              </a:ext>
            </a:extLst>
          </p:cNvPr>
          <p:cNvSpPr/>
          <p:nvPr/>
        </p:nvSpPr>
        <p:spPr>
          <a:xfrm>
            <a:off x="5980684" y="4805397"/>
            <a:ext cx="2751264" cy="1744142"/>
          </a:xfrm>
          <a:prstGeom prst="cloudCallout">
            <a:avLst>
              <a:gd name="adj1" fmla="val -41759"/>
              <a:gd name="adj2" fmla="val 5408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hought Bubble: Cloud 53">
            <a:extLst>
              <a:ext uri="{FF2B5EF4-FFF2-40B4-BE49-F238E27FC236}">
                <a16:creationId xmlns:a16="http://schemas.microsoft.com/office/drawing/2014/main" id="{EC90E187-D113-4E41-99DC-8A8FAC9F04D7}"/>
              </a:ext>
            </a:extLst>
          </p:cNvPr>
          <p:cNvSpPr/>
          <p:nvPr/>
        </p:nvSpPr>
        <p:spPr>
          <a:xfrm>
            <a:off x="8569259" y="3524947"/>
            <a:ext cx="2751264" cy="1744142"/>
          </a:xfrm>
          <a:prstGeom prst="cloudCallout">
            <a:avLst>
              <a:gd name="adj1" fmla="val 30457"/>
              <a:gd name="adj2" fmla="val 6767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44" name="Picture 20">
            <a:extLst>
              <a:ext uri="{FF2B5EF4-FFF2-40B4-BE49-F238E27FC236}">
                <a16:creationId xmlns:a16="http://schemas.microsoft.com/office/drawing/2014/main" id="{FAF5C56A-61CE-4E62-9974-3E8607FF33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8145" y="4696477"/>
            <a:ext cx="1388373" cy="1388373"/>
          </a:xfrm>
          <a:prstGeom prst="rect">
            <a:avLst/>
          </a:prstGeom>
          <a:noFill/>
          <a:extLst>
            <a:ext uri="{909E8E84-426E-40DD-AFC4-6F175D3DCCD1}">
              <a14:hiddenFill xmlns:a14="http://schemas.microsoft.com/office/drawing/2010/main">
                <a:solidFill>
                  <a:srgbClr val="FFFFFF"/>
                </a:solidFill>
              </a14:hiddenFill>
            </a:ext>
          </a:extLst>
        </p:spPr>
      </p:pic>
      <p:sp>
        <p:nvSpPr>
          <p:cNvPr id="52" name="Thought Bubble: Cloud 51">
            <a:extLst>
              <a:ext uri="{FF2B5EF4-FFF2-40B4-BE49-F238E27FC236}">
                <a16:creationId xmlns:a16="http://schemas.microsoft.com/office/drawing/2014/main" id="{D0DA8FB6-2542-417E-B8F6-EE54348E6C50}"/>
              </a:ext>
            </a:extLst>
          </p:cNvPr>
          <p:cNvSpPr/>
          <p:nvPr/>
        </p:nvSpPr>
        <p:spPr>
          <a:xfrm>
            <a:off x="3053681" y="4518593"/>
            <a:ext cx="2751264" cy="1744142"/>
          </a:xfrm>
          <a:prstGeom prst="cloudCallout">
            <a:avLst>
              <a:gd name="adj1" fmla="val 24713"/>
              <a:gd name="adj2" fmla="val 631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46" name="Picture 22" descr="See the source image">
            <a:extLst>
              <a:ext uri="{FF2B5EF4-FFF2-40B4-BE49-F238E27FC236}">
                <a16:creationId xmlns:a16="http://schemas.microsoft.com/office/drawing/2014/main" id="{23228DF0-0963-4B4D-BD33-A1AF6606F0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4833" y="2980379"/>
            <a:ext cx="1224144" cy="122414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5B276ABF-E52E-43DC-9D44-A0A60DB3959A}"/>
              </a:ext>
            </a:extLst>
          </p:cNvPr>
          <p:cNvPicPr/>
          <p:nvPr/>
        </p:nvPicPr>
        <p:blipFill rotWithShape="1">
          <a:blip r:embed="rId6"/>
          <a:srcRect t="8454" b="8321"/>
          <a:stretch/>
        </p:blipFill>
        <p:spPr bwMode="auto">
          <a:xfrm>
            <a:off x="9231917" y="3860800"/>
            <a:ext cx="1385459" cy="1100996"/>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2D41834A-3232-4A43-880C-C47E61C707AE}"/>
              </a:ext>
            </a:extLst>
          </p:cNvPr>
          <p:cNvSpPr txBox="1"/>
          <p:nvPr/>
        </p:nvSpPr>
        <p:spPr>
          <a:xfrm>
            <a:off x="5980684" y="2889956"/>
            <a:ext cx="635695" cy="769441"/>
          </a:xfrm>
          <a:prstGeom prst="rect">
            <a:avLst/>
          </a:prstGeom>
          <a:noFill/>
        </p:spPr>
        <p:txBody>
          <a:bodyPr wrap="square" rtlCol="0">
            <a:spAutoFit/>
          </a:bodyPr>
          <a:lstStyle/>
          <a:p>
            <a:r>
              <a:rPr lang="en-GB" sz="4400" dirty="0">
                <a:latin typeface="Arial" panose="020B0604020202020204" pitchFamily="34" charset="0"/>
                <a:cs typeface="Arial" panose="020B0604020202020204" pitchFamily="34" charset="0"/>
              </a:rPr>
              <a:t>?</a:t>
            </a:r>
          </a:p>
        </p:txBody>
      </p:sp>
      <p:pic>
        <p:nvPicPr>
          <p:cNvPr id="1032" name="Picture 8" descr="See the source image">
            <a:extLst>
              <a:ext uri="{FF2B5EF4-FFF2-40B4-BE49-F238E27FC236}">
                <a16:creationId xmlns:a16="http://schemas.microsoft.com/office/drawing/2014/main" id="{AD1CCDF9-E682-4F79-995F-95DE91364C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11402" y="2937424"/>
            <a:ext cx="1224144" cy="1224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39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500" fill="hold"/>
                                        <p:tgtEl>
                                          <p:spTgt spid="48"/>
                                        </p:tgtEl>
                                        <p:attrNameLst>
                                          <p:attrName>ppt_x</p:attrName>
                                        </p:attrNameLst>
                                      </p:cBhvr>
                                      <p:tavLst>
                                        <p:tav tm="0">
                                          <p:val>
                                            <p:strVal val="#ppt_x"/>
                                          </p:val>
                                        </p:tav>
                                        <p:tav tm="100000">
                                          <p:val>
                                            <p:strVal val="#ppt_x"/>
                                          </p:val>
                                        </p:tav>
                                      </p:tavLst>
                                    </p:anim>
                                    <p:anim calcmode="lin" valueType="num">
                                      <p:cBhvr additive="base">
                                        <p:cTn id="16" dur="500" fill="hold"/>
                                        <p:tgtEl>
                                          <p:spTgt spid="4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46"/>
                                        </p:tgtEl>
                                        <p:attrNameLst>
                                          <p:attrName>style.visibility</p:attrName>
                                        </p:attrNameLst>
                                      </p:cBhvr>
                                      <p:to>
                                        <p:strVal val="visible"/>
                                      </p:to>
                                    </p:set>
                                    <p:anim calcmode="lin" valueType="num">
                                      <p:cBhvr additive="base">
                                        <p:cTn id="19" dur="500" fill="hold"/>
                                        <p:tgtEl>
                                          <p:spTgt spid="1046"/>
                                        </p:tgtEl>
                                        <p:attrNameLst>
                                          <p:attrName>ppt_x</p:attrName>
                                        </p:attrNameLst>
                                      </p:cBhvr>
                                      <p:tavLst>
                                        <p:tav tm="0">
                                          <p:val>
                                            <p:strVal val="#ppt_x"/>
                                          </p:val>
                                        </p:tav>
                                        <p:tav tm="100000">
                                          <p:val>
                                            <p:strVal val="#ppt_x"/>
                                          </p:val>
                                        </p:tav>
                                      </p:tavLst>
                                    </p:anim>
                                    <p:anim calcmode="lin" valueType="num">
                                      <p:cBhvr additive="base">
                                        <p:cTn id="20" dur="500" fill="hold"/>
                                        <p:tgtEl>
                                          <p:spTgt spid="104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0"/>
                                        </p:tgtEl>
                                        <p:attrNameLst>
                                          <p:attrName>style.visibility</p:attrName>
                                        </p:attrNameLst>
                                      </p:cBhvr>
                                      <p:to>
                                        <p:strVal val="visible"/>
                                      </p:to>
                                    </p:set>
                                    <p:anim calcmode="lin" valueType="num">
                                      <p:cBhvr additive="base">
                                        <p:cTn id="25" dur="500" fill="hold"/>
                                        <p:tgtEl>
                                          <p:spTgt spid="60"/>
                                        </p:tgtEl>
                                        <p:attrNameLst>
                                          <p:attrName>ppt_x</p:attrName>
                                        </p:attrNameLst>
                                      </p:cBhvr>
                                      <p:tavLst>
                                        <p:tav tm="0">
                                          <p:val>
                                            <p:strVal val="#ppt_x"/>
                                          </p:val>
                                        </p:tav>
                                        <p:tav tm="100000">
                                          <p:val>
                                            <p:strVal val="#ppt_x"/>
                                          </p:val>
                                        </p:tav>
                                      </p:tavLst>
                                    </p:anim>
                                    <p:anim calcmode="lin" valueType="num">
                                      <p:cBhvr additive="base">
                                        <p:cTn id="26" dur="500" fill="hold"/>
                                        <p:tgtEl>
                                          <p:spTgt spid="6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anim calcmode="lin" valueType="num">
                                      <p:cBhvr additive="base">
                                        <p:cTn id="29" dur="500" fill="hold"/>
                                        <p:tgtEl>
                                          <p:spTgt spid="54"/>
                                        </p:tgtEl>
                                        <p:attrNameLst>
                                          <p:attrName>ppt_x</p:attrName>
                                        </p:attrNameLst>
                                      </p:cBhvr>
                                      <p:tavLst>
                                        <p:tav tm="0">
                                          <p:val>
                                            <p:strVal val="#ppt_x"/>
                                          </p:val>
                                        </p:tav>
                                        <p:tav tm="100000">
                                          <p:val>
                                            <p:strVal val="#ppt_x"/>
                                          </p:val>
                                        </p:tav>
                                      </p:tavLst>
                                    </p:anim>
                                    <p:anim calcmode="lin" valueType="num">
                                      <p:cBhvr additive="base">
                                        <p:cTn id="30"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44"/>
                                        </p:tgtEl>
                                        <p:attrNameLst>
                                          <p:attrName>style.visibility</p:attrName>
                                        </p:attrNameLst>
                                      </p:cBhvr>
                                      <p:to>
                                        <p:strVal val="visible"/>
                                      </p:to>
                                    </p:set>
                                    <p:anim calcmode="lin" valueType="num">
                                      <p:cBhvr additive="base">
                                        <p:cTn id="35" dur="500" fill="hold"/>
                                        <p:tgtEl>
                                          <p:spTgt spid="1044"/>
                                        </p:tgtEl>
                                        <p:attrNameLst>
                                          <p:attrName>ppt_x</p:attrName>
                                        </p:attrNameLst>
                                      </p:cBhvr>
                                      <p:tavLst>
                                        <p:tav tm="0">
                                          <p:val>
                                            <p:strVal val="#ppt_x"/>
                                          </p:val>
                                        </p:tav>
                                        <p:tav tm="100000">
                                          <p:val>
                                            <p:strVal val="#ppt_x"/>
                                          </p:val>
                                        </p:tav>
                                      </p:tavLst>
                                    </p:anim>
                                    <p:anim calcmode="lin" valueType="num">
                                      <p:cBhvr additive="base">
                                        <p:cTn id="36" dur="500" fill="hold"/>
                                        <p:tgtEl>
                                          <p:spTgt spid="104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2"/>
                                        </p:tgtEl>
                                        <p:attrNameLst>
                                          <p:attrName>style.visibility</p:attrName>
                                        </p:attrNameLst>
                                      </p:cBhvr>
                                      <p:to>
                                        <p:strVal val="visible"/>
                                      </p:to>
                                    </p:set>
                                    <p:anim calcmode="lin" valueType="num">
                                      <p:cBhvr additive="base">
                                        <p:cTn id="39" dur="500" fill="hold"/>
                                        <p:tgtEl>
                                          <p:spTgt spid="52"/>
                                        </p:tgtEl>
                                        <p:attrNameLst>
                                          <p:attrName>ppt_x</p:attrName>
                                        </p:attrNameLst>
                                      </p:cBhvr>
                                      <p:tavLst>
                                        <p:tav tm="0">
                                          <p:val>
                                            <p:strVal val="#ppt_x"/>
                                          </p:val>
                                        </p:tav>
                                        <p:tav tm="100000">
                                          <p:val>
                                            <p:strVal val="#ppt_x"/>
                                          </p:val>
                                        </p:tav>
                                      </p:tavLst>
                                    </p:anim>
                                    <p:anim calcmode="lin" valueType="num">
                                      <p:cBhvr additive="base">
                                        <p:cTn id="4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55"/>
                                        </p:tgtEl>
                                        <p:attrNameLst>
                                          <p:attrName>style.visibility</p:attrName>
                                        </p:attrNameLst>
                                      </p:cBhvr>
                                      <p:to>
                                        <p:strVal val="visible"/>
                                      </p:to>
                                    </p:set>
                                    <p:anim calcmode="lin" valueType="num">
                                      <p:cBhvr additive="base">
                                        <p:cTn id="45" dur="500" fill="hold"/>
                                        <p:tgtEl>
                                          <p:spTgt spid="55"/>
                                        </p:tgtEl>
                                        <p:attrNameLst>
                                          <p:attrName>ppt_x</p:attrName>
                                        </p:attrNameLst>
                                      </p:cBhvr>
                                      <p:tavLst>
                                        <p:tav tm="0">
                                          <p:val>
                                            <p:strVal val="#ppt_x"/>
                                          </p:val>
                                        </p:tav>
                                        <p:tav tm="100000">
                                          <p:val>
                                            <p:strVal val="#ppt_x"/>
                                          </p:val>
                                        </p:tav>
                                      </p:tavLst>
                                    </p:anim>
                                    <p:anim calcmode="lin" valueType="num">
                                      <p:cBhvr additive="base">
                                        <p:cTn id="46" dur="500" fill="hold"/>
                                        <p:tgtEl>
                                          <p:spTgt spid="5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6" grpId="0"/>
      <p:bldP spid="48" grpId="0" animBg="1"/>
      <p:bldP spid="53" grpId="0" animBg="1"/>
      <p:bldP spid="55" grpId="0" animBg="1"/>
      <p:bldP spid="54" grpId="0" animBg="1"/>
      <p:bldP spid="52"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DF2B9766-1684-4769-91BF-BC484E300A0E}"/>
              </a:ext>
            </a:extLst>
          </p:cNvPr>
          <p:cNvSpPr/>
          <p:nvPr/>
        </p:nvSpPr>
        <p:spPr>
          <a:xfrm>
            <a:off x="925689" y="1082544"/>
            <a:ext cx="5170311" cy="2699233"/>
          </a:xfrm>
          <a:prstGeom prst="wedgeRoundRectCallout">
            <a:avLst>
              <a:gd name="adj1" fmla="val 1984"/>
              <a:gd name="adj2" fmla="val 6699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294CF65D-FF3A-4BC0-8332-03B80CA416C4}"/>
              </a:ext>
            </a:extLst>
          </p:cNvPr>
          <p:cNvSpPr txBox="1"/>
          <p:nvPr/>
        </p:nvSpPr>
        <p:spPr>
          <a:xfrm>
            <a:off x="1088647" y="1251934"/>
            <a:ext cx="5048629" cy="2308324"/>
          </a:xfrm>
          <a:prstGeom prst="rect">
            <a:avLst/>
          </a:prstGeom>
          <a:noFill/>
        </p:spPr>
        <p:txBody>
          <a:bodyPr wrap="square" rtlCol="0">
            <a:spAutoFit/>
          </a:bodyPr>
          <a:lstStyle/>
          <a:p>
            <a:r>
              <a:rPr lang="en-GB" sz="2400" dirty="0"/>
              <a:t>Well done, you had lots of great ideas.</a:t>
            </a:r>
          </a:p>
          <a:p>
            <a:r>
              <a:rPr lang="en-GB" sz="2400" dirty="0"/>
              <a:t>When you visit Chelmsford Museum you will be able to explore inside the house and find out more about the Wells family.  See you soon. </a:t>
            </a:r>
          </a:p>
          <a:p>
            <a:r>
              <a:rPr lang="en-GB" sz="2400" dirty="0"/>
              <a:t>Bye.</a:t>
            </a:r>
          </a:p>
        </p:txBody>
      </p:sp>
      <p:pic>
        <p:nvPicPr>
          <p:cNvPr id="17" name="Picture 16" descr="C:\Users\mlo2\AppData\Local\Microsoft\Windows\INetCache\Content.MSO\20ADCD09.tmp">
            <a:extLst>
              <a:ext uri="{FF2B5EF4-FFF2-40B4-BE49-F238E27FC236}">
                <a16:creationId xmlns:a16="http://schemas.microsoft.com/office/drawing/2014/main" id="{3B1B11C6-2782-47B2-8FC7-1A7CDB26FEF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84413" y="3300699"/>
            <a:ext cx="2809004" cy="3557301"/>
          </a:xfrm>
          <a:prstGeom prst="rect">
            <a:avLst/>
          </a:prstGeom>
          <a:noFill/>
          <a:ln>
            <a:noFill/>
          </a:ln>
        </p:spPr>
      </p:pic>
      <p:pic>
        <p:nvPicPr>
          <p:cNvPr id="15" name="Picture 14" descr="A large stone building with grass and trees&#10;&#10;Description automatically generated">
            <a:extLst>
              <a:ext uri="{FF2B5EF4-FFF2-40B4-BE49-F238E27FC236}">
                <a16:creationId xmlns:a16="http://schemas.microsoft.com/office/drawing/2014/main" id="{C5A524F1-6E3C-4C97-89D9-149B8A51CCD4}"/>
              </a:ext>
            </a:extLst>
          </p:cNvPr>
          <p:cNvPicPr>
            <a:picLocks noChangeAspect="1"/>
          </p:cNvPicPr>
          <p:nvPr/>
        </p:nvPicPr>
        <p:blipFill rotWithShape="1">
          <a:blip r:embed="rId4">
            <a:extLst>
              <a:ext uri="{28A0092B-C50C-407E-A947-70E740481C1C}">
                <a14:useLocalDpi xmlns:a14="http://schemas.microsoft.com/office/drawing/2010/main" val="0"/>
              </a:ext>
            </a:extLst>
          </a:blip>
          <a:srcRect l="17317" r="797"/>
          <a:stretch/>
        </p:blipFill>
        <p:spPr>
          <a:xfrm>
            <a:off x="6261455" y="830258"/>
            <a:ext cx="5486796" cy="5025405"/>
          </a:xfrm>
          <a:prstGeom prst="rect">
            <a:avLst/>
          </a:prstGeom>
        </p:spPr>
      </p:pic>
    </p:spTree>
    <p:extLst>
      <p:ext uri="{BB962C8B-B14F-4D97-AF65-F5344CB8AC3E}">
        <p14:creationId xmlns:p14="http://schemas.microsoft.com/office/powerpoint/2010/main" val="1038312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0684445-5731-4358-9FCD-297D9CF13F69}"/>
              </a:ext>
            </a:extLst>
          </p:cNvPr>
          <p:cNvSpPr txBox="1"/>
          <p:nvPr/>
        </p:nvSpPr>
        <p:spPr>
          <a:xfrm>
            <a:off x="823337" y="922259"/>
            <a:ext cx="10845117" cy="707886"/>
          </a:xfrm>
          <a:prstGeom prst="rect">
            <a:avLst/>
          </a:prstGeom>
          <a:noFill/>
        </p:spPr>
        <p:txBody>
          <a:bodyPr wrap="square" rtlCol="0">
            <a:spAutoFit/>
          </a:bodyPr>
          <a:lstStyle/>
          <a:p>
            <a:r>
              <a:rPr lang="en-GB" sz="4000" dirty="0">
                <a:solidFill>
                  <a:schemeClr val="bg2">
                    <a:lumMod val="90000"/>
                  </a:schemeClr>
                </a:solidFill>
              </a:rPr>
              <a:t>                 Victorian Home session </a:t>
            </a:r>
          </a:p>
        </p:txBody>
      </p:sp>
      <p:sp>
        <p:nvSpPr>
          <p:cNvPr id="2" name="TextBox 1">
            <a:extLst>
              <a:ext uri="{FF2B5EF4-FFF2-40B4-BE49-F238E27FC236}">
                <a16:creationId xmlns:a16="http://schemas.microsoft.com/office/drawing/2014/main" id="{10CA440C-4E1F-4F29-BF4B-EF36B9AC892E}"/>
              </a:ext>
            </a:extLst>
          </p:cNvPr>
          <p:cNvSpPr txBox="1"/>
          <p:nvPr/>
        </p:nvSpPr>
        <p:spPr>
          <a:xfrm>
            <a:off x="5227370" y="2484467"/>
            <a:ext cx="5433392" cy="646331"/>
          </a:xfrm>
          <a:prstGeom prst="rect">
            <a:avLst/>
          </a:prstGeom>
          <a:noFill/>
        </p:spPr>
        <p:txBody>
          <a:bodyPr wrap="square" rtlCol="0">
            <a:spAutoFit/>
          </a:bodyPr>
          <a:lstStyle/>
          <a:p>
            <a:r>
              <a:rPr lang="en-GB" sz="3600" dirty="0"/>
              <a:t>   Post visit resources</a:t>
            </a:r>
          </a:p>
        </p:txBody>
      </p:sp>
      <p:pic>
        <p:nvPicPr>
          <p:cNvPr id="7" name="Picture 6">
            <a:extLst>
              <a:ext uri="{FF2B5EF4-FFF2-40B4-BE49-F238E27FC236}">
                <a16:creationId xmlns:a16="http://schemas.microsoft.com/office/drawing/2014/main" id="{70F02442-28FB-45B9-87B1-A868FD05615E}"/>
              </a:ext>
            </a:extLst>
          </p:cNvPr>
          <p:cNvPicPr>
            <a:picLocks noChangeAspect="1"/>
          </p:cNvPicPr>
          <p:nvPr/>
        </p:nvPicPr>
        <p:blipFill rotWithShape="1">
          <a:blip r:embed="rId2"/>
          <a:srcRect l="273" r="14372"/>
          <a:stretch/>
        </p:blipFill>
        <p:spPr>
          <a:xfrm>
            <a:off x="748146" y="1997358"/>
            <a:ext cx="4114140" cy="4238850"/>
          </a:xfrm>
          <a:prstGeom prst="rect">
            <a:avLst/>
          </a:prstGeom>
        </p:spPr>
      </p:pic>
      <p:pic>
        <p:nvPicPr>
          <p:cNvPr id="8" name="Picture 7" descr="C:\Users\mlo2\AppData\Local\Microsoft\Windows\INetCache\Content.MSO\20ADCD09.tmp">
            <a:extLst>
              <a:ext uri="{FF2B5EF4-FFF2-40B4-BE49-F238E27FC236}">
                <a16:creationId xmlns:a16="http://schemas.microsoft.com/office/drawing/2014/main" id="{B381628E-8974-4369-AE98-7160BEF5625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flipH="1">
            <a:off x="8480377" y="2435470"/>
            <a:ext cx="2809004" cy="3557301"/>
          </a:xfrm>
          <a:prstGeom prst="rect">
            <a:avLst/>
          </a:prstGeom>
          <a:noFill/>
          <a:ln>
            <a:noFill/>
          </a:ln>
        </p:spPr>
      </p:pic>
    </p:spTree>
    <p:extLst>
      <p:ext uri="{BB962C8B-B14F-4D97-AF65-F5344CB8AC3E}">
        <p14:creationId xmlns:p14="http://schemas.microsoft.com/office/powerpoint/2010/main" val="3928883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CAEAB41-5CCA-43ED-BE56-A2E70F81515F}"/>
              </a:ext>
            </a:extLst>
          </p:cNvPr>
          <p:cNvPicPr>
            <a:picLocks noChangeAspect="1"/>
          </p:cNvPicPr>
          <p:nvPr/>
        </p:nvPicPr>
        <p:blipFill rotWithShape="1">
          <a:blip r:embed="rId2"/>
          <a:srcRect l="273" r="14372"/>
          <a:stretch/>
        </p:blipFill>
        <p:spPr>
          <a:xfrm>
            <a:off x="748146" y="891830"/>
            <a:ext cx="5187142" cy="5344378"/>
          </a:xfrm>
          <a:prstGeom prst="rect">
            <a:avLst/>
          </a:prstGeom>
        </p:spPr>
      </p:pic>
      <p:pic>
        <p:nvPicPr>
          <p:cNvPr id="5" name="Picture 4" descr="C:\Users\mlo2\AppData\Local\Microsoft\Windows\INetCache\Content.MSO\20ADCD09.tmp">
            <a:extLst>
              <a:ext uri="{FF2B5EF4-FFF2-40B4-BE49-F238E27FC236}">
                <a16:creationId xmlns:a16="http://schemas.microsoft.com/office/drawing/2014/main" id="{AF770AA4-F726-4EF4-950B-9C0536D99AA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flipH="1">
            <a:off x="8624640" y="1711551"/>
            <a:ext cx="2698898" cy="3314580"/>
          </a:xfrm>
          <a:prstGeom prst="rect">
            <a:avLst/>
          </a:prstGeom>
          <a:noFill/>
          <a:ln>
            <a:noFill/>
          </a:ln>
        </p:spPr>
      </p:pic>
      <p:sp>
        <p:nvSpPr>
          <p:cNvPr id="6" name="Speech Bubble: Rectangle with Corners Rounded 5">
            <a:extLst>
              <a:ext uri="{FF2B5EF4-FFF2-40B4-BE49-F238E27FC236}">
                <a16:creationId xmlns:a16="http://schemas.microsoft.com/office/drawing/2014/main" id="{F548B3DC-B94D-4BDF-B277-0D3CC280D544}"/>
              </a:ext>
            </a:extLst>
          </p:cNvPr>
          <p:cNvSpPr/>
          <p:nvPr/>
        </p:nvSpPr>
        <p:spPr>
          <a:xfrm>
            <a:off x="6096000" y="913357"/>
            <a:ext cx="5755105" cy="1083885"/>
          </a:xfrm>
          <a:prstGeom prst="wedgeRoundRectCallout">
            <a:avLst>
              <a:gd name="adj1" fmla="val -650"/>
              <a:gd name="adj2" fmla="val 8870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09039330-FAA2-4C70-A660-D0BE2AD3327B}"/>
              </a:ext>
            </a:extLst>
          </p:cNvPr>
          <p:cNvSpPr txBox="1"/>
          <p:nvPr/>
        </p:nvSpPr>
        <p:spPr>
          <a:xfrm>
            <a:off x="6201643" y="1062429"/>
            <a:ext cx="5649462" cy="769441"/>
          </a:xfrm>
          <a:prstGeom prst="rect">
            <a:avLst/>
          </a:prstGeom>
          <a:noFill/>
        </p:spPr>
        <p:txBody>
          <a:bodyPr wrap="square" rtlCol="0">
            <a:spAutoFit/>
          </a:bodyPr>
          <a:lstStyle/>
          <a:p>
            <a:r>
              <a:rPr lang="en-GB" sz="2200" dirty="0"/>
              <a:t>This is Oaklands House. Over100 years ago, in Victorian times it belonged to Mr Wells.</a:t>
            </a:r>
          </a:p>
        </p:txBody>
      </p:sp>
    </p:spTree>
    <p:extLst>
      <p:ext uri="{BB962C8B-B14F-4D97-AF65-F5344CB8AC3E}">
        <p14:creationId xmlns:p14="http://schemas.microsoft.com/office/powerpoint/2010/main" val="3293038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DBD4729-DBDF-40A6-9BA4-E4C97EF6D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55125130-F4AB-465E-8AE2-E583FCAAB2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E0BA65A2-0302-4468-ADA7-9EC3F9593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useBgFill="1">
        <p:nvSpPr>
          <p:cNvPr id="15" name="Rectangle 14">
            <a:extLst>
              <a:ext uri="{FF2B5EF4-FFF2-40B4-BE49-F238E27FC236}">
                <a16:creationId xmlns:a16="http://schemas.microsoft.com/office/drawing/2014/main" id="{2F8F80BB-E8B6-43B3-9462-B4D497D280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7" name="Rectangle 16">
            <a:extLst>
              <a:ext uri="{FF2B5EF4-FFF2-40B4-BE49-F238E27FC236}">
                <a16:creationId xmlns:a16="http://schemas.microsoft.com/office/drawing/2014/main" id="{942C8AD6-8796-482B-ACC1-6D686B08E7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1"/>
            <a:ext cx="1240822" cy="58597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B6B3BF72-6DFA-42DA-A667-9E3A1BCFF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75059" y="457202"/>
            <a:ext cx="9970407" cy="5856457"/>
          </a:xfrm>
          <a:prstGeom prst="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4453501-DD48-4AF1-8789-D266F845B758}"/>
              </a:ext>
            </a:extLst>
          </p:cNvPr>
          <p:cNvPicPr>
            <a:picLocks noChangeAspect="1"/>
          </p:cNvPicPr>
          <p:nvPr/>
        </p:nvPicPr>
        <p:blipFill>
          <a:blip r:embed="rId2"/>
          <a:stretch>
            <a:fillRect/>
          </a:stretch>
        </p:blipFill>
        <p:spPr>
          <a:xfrm>
            <a:off x="532025" y="-87139"/>
            <a:ext cx="2265233" cy="2870936"/>
          </a:xfrm>
          <a:prstGeom prst="rect">
            <a:avLst/>
          </a:prstGeom>
        </p:spPr>
      </p:pic>
      <p:sp>
        <p:nvSpPr>
          <p:cNvPr id="31" name="Speech Bubble: Rectangle with Corners Rounded 30">
            <a:extLst>
              <a:ext uri="{FF2B5EF4-FFF2-40B4-BE49-F238E27FC236}">
                <a16:creationId xmlns:a16="http://schemas.microsoft.com/office/drawing/2014/main" id="{714C3F33-D222-435A-B22A-A5F719283BC7}"/>
              </a:ext>
            </a:extLst>
          </p:cNvPr>
          <p:cNvSpPr/>
          <p:nvPr/>
        </p:nvSpPr>
        <p:spPr>
          <a:xfrm>
            <a:off x="2803805" y="234197"/>
            <a:ext cx="8875324" cy="1325430"/>
          </a:xfrm>
          <a:prstGeom prst="wedgeRoundRectCallout">
            <a:avLst>
              <a:gd name="adj1" fmla="val -55293"/>
              <a:gd name="adj2" fmla="val 1589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extBox 31">
            <a:extLst>
              <a:ext uri="{FF2B5EF4-FFF2-40B4-BE49-F238E27FC236}">
                <a16:creationId xmlns:a16="http://schemas.microsoft.com/office/drawing/2014/main" id="{224665AF-5275-45A6-91ED-0389CF643E9D}"/>
              </a:ext>
            </a:extLst>
          </p:cNvPr>
          <p:cNvSpPr txBox="1"/>
          <p:nvPr/>
        </p:nvSpPr>
        <p:spPr>
          <a:xfrm>
            <a:off x="2895344" y="349833"/>
            <a:ext cx="8312725" cy="707886"/>
          </a:xfrm>
          <a:prstGeom prst="rect">
            <a:avLst/>
          </a:prstGeom>
          <a:noFill/>
        </p:spPr>
        <p:txBody>
          <a:bodyPr wrap="square" rtlCol="0">
            <a:spAutoFit/>
          </a:bodyPr>
          <a:lstStyle/>
          <a:p>
            <a:r>
              <a:rPr lang="en-GB" sz="2000" dirty="0"/>
              <a:t>This is the 1890 census from the basket found in the attic at Oaklands House. </a:t>
            </a:r>
          </a:p>
          <a:p>
            <a:r>
              <a:rPr lang="en-GB" sz="2000" dirty="0"/>
              <a:t>It is like a special register that tell us the names of the people who lived here.</a:t>
            </a:r>
          </a:p>
        </p:txBody>
      </p:sp>
      <p:sp>
        <p:nvSpPr>
          <p:cNvPr id="33" name="TextBox 32">
            <a:extLst>
              <a:ext uri="{FF2B5EF4-FFF2-40B4-BE49-F238E27FC236}">
                <a16:creationId xmlns:a16="http://schemas.microsoft.com/office/drawing/2014/main" id="{C3A1CD96-4922-4589-BD2F-51685A78C0E2}"/>
              </a:ext>
            </a:extLst>
          </p:cNvPr>
          <p:cNvSpPr txBox="1"/>
          <p:nvPr/>
        </p:nvSpPr>
        <p:spPr>
          <a:xfrm>
            <a:off x="468806" y="4522335"/>
            <a:ext cx="1187600" cy="1631216"/>
          </a:xfrm>
          <a:prstGeom prst="rect">
            <a:avLst/>
          </a:prstGeom>
          <a:noFill/>
        </p:spPr>
        <p:txBody>
          <a:bodyPr wrap="square" rtlCol="0">
            <a:spAutoFit/>
          </a:bodyPr>
          <a:lstStyle/>
          <a:p>
            <a:r>
              <a:rPr lang="en-GB" sz="2000" dirty="0">
                <a:solidFill>
                  <a:schemeClr val="bg2"/>
                </a:solidFill>
              </a:rPr>
              <a:t>Why did the Wells family have servants? </a:t>
            </a:r>
          </a:p>
        </p:txBody>
      </p:sp>
      <p:pic>
        <p:nvPicPr>
          <p:cNvPr id="5" name="Picture 4">
            <a:extLst>
              <a:ext uri="{FF2B5EF4-FFF2-40B4-BE49-F238E27FC236}">
                <a16:creationId xmlns:a16="http://schemas.microsoft.com/office/drawing/2014/main" id="{4217B638-3D0D-4052-B95B-0684FCB34BC6}"/>
              </a:ext>
            </a:extLst>
          </p:cNvPr>
          <p:cNvPicPr>
            <a:picLocks noChangeAspect="1"/>
          </p:cNvPicPr>
          <p:nvPr/>
        </p:nvPicPr>
        <p:blipFill>
          <a:blip r:embed="rId3"/>
          <a:stretch>
            <a:fillRect/>
          </a:stretch>
        </p:blipFill>
        <p:spPr>
          <a:xfrm>
            <a:off x="2955901" y="1680126"/>
            <a:ext cx="7607271" cy="4536737"/>
          </a:xfrm>
          <a:prstGeom prst="rect">
            <a:avLst/>
          </a:prstGeom>
        </p:spPr>
      </p:pic>
      <p:grpSp>
        <p:nvGrpSpPr>
          <p:cNvPr id="50" name="Group 49">
            <a:extLst>
              <a:ext uri="{FF2B5EF4-FFF2-40B4-BE49-F238E27FC236}">
                <a16:creationId xmlns:a16="http://schemas.microsoft.com/office/drawing/2014/main" id="{99576A0F-3537-49D3-9A58-C796030F4330}"/>
              </a:ext>
            </a:extLst>
          </p:cNvPr>
          <p:cNvGrpSpPr/>
          <p:nvPr/>
        </p:nvGrpSpPr>
        <p:grpSpPr>
          <a:xfrm>
            <a:off x="9959168" y="4174062"/>
            <a:ext cx="1565328" cy="2011018"/>
            <a:chOff x="406404" y="9194429"/>
            <a:chExt cx="1487715" cy="2032215"/>
          </a:xfrm>
        </p:grpSpPr>
        <p:sp>
          <p:nvSpPr>
            <p:cNvPr id="7" name="Rectangle 6">
              <a:extLst>
                <a:ext uri="{FF2B5EF4-FFF2-40B4-BE49-F238E27FC236}">
                  <a16:creationId xmlns:a16="http://schemas.microsoft.com/office/drawing/2014/main" id="{BBE397DF-716D-45E3-9C6E-741A36B88032}"/>
                </a:ext>
              </a:extLst>
            </p:cNvPr>
            <p:cNvSpPr/>
            <p:nvPr/>
          </p:nvSpPr>
          <p:spPr>
            <a:xfrm>
              <a:off x="406404" y="9194429"/>
              <a:ext cx="1464454" cy="203221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descr="See the source image">
              <a:extLst>
                <a:ext uri="{FF2B5EF4-FFF2-40B4-BE49-F238E27FC236}">
                  <a16:creationId xmlns:a16="http://schemas.microsoft.com/office/drawing/2014/main" id="{9AE0DBED-669A-4F36-ACDD-5DC6BC378233}"/>
                </a:ext>
              </a:extLst>
            </p:cNvPr>
            <p:cNvPicPr/>
            <p:nvPr/>
          </p:nvPicPr>
          <p:blipFill rotWithShape="1">
            <a:blip r:embed="rId4">
              <a:extLst>
                <a:ext uri="{28A0092B-C50C-407E-A947-70E740481C1C}">
                  <a14:useLocalDpi xmlns:a14="http://schemas.microsoft.com/office/drawing/2010/main" val="0"/>
                </a:ext>
              </a:extLst>
            </a:blip>
            <a:srcRect l="54213" t="22152" b="39685"/>
            <a:stretch/>
          </p:blipFill>
          <p:spPr bwMode="auto">
            <a:xfrm>
              <a:off x="459294" y="9244562"/>
              <a:ext cx="1335535" cy="1639301"/>
            </a:xfrm>
            <a:prstGeom prst="round2DiagRect">
              <a:avLst/>
            </a:prstGeom>
            <a:ln>
              <a:noFill/>
            </a:ln>
            <a:effectLst>
              <a:softEdge rad="112500"/>
            </a:effectLst>
            <a:extLst>
              <a:ext uri="{53640926-AAD7-44D8-BBD7-CCE9431645EC}">
                <a14:shadowObscured xmlns:a14="http://schemas.microsoft.com/office/drawing/2010/main"/>
              </a:ext>
            </a:extLst>
          </p:spPr>
        </p:pic>
        <p:sp>
          <p:nvSpPr>
            <p:cNvPr id="29" name="TextBox 28">
              <a:extLst>
                <a:ext uri="{FF2B5EF4-FFF2-40B4-BE49-F238E27FC236}">
                  <a16:creationId xmlns:a16="http://schemas.microsoft.com/office/drawing/2014/main" id="{46C39F9B-F391-4CA9-8F67-9410676F1E1F}"/>
                </a:ext>
              </a:extLst>
            </p:cNvPr>
            <p:cNvSpPr txBox="1"/>
            <p:nvPr/>
          </p:nvSpPr>
          <p:spPr>
            <a:xfrm>
              <a:off x="459294" y="10851442"/>
              <a:ext cx="1434825" cy="369332"/>
            </a:xfrm>
            <a:prstGeom prst="rect">
              <a:avLst/>
            </a:prstGeom>
            <a:noFill/>
          </p:spPr>
          <p:txBody>
            <a:bodyPr wrap="square" rtlCol="0">
              <a:spAutoFit/>
            </a:bodyPr>
            <a:lstStyle/>
            <a:p>
              <a:r>
                <a:rPr lang="en-GB" dirty="0"/>
                <a:t>Scullery maid</a:t>
              </a:r>
            </a:p>
          </p:txBody>
        </p:sp>
      </p:grpSp>
      <p:grpSp>
        <p:nvGrpSpPr>
          <p:cNvPr id="10" name="Group 9">
            <a:extLst>
              <a:ext uri="{FF2B5EF4-FFF2-40B4-BE49-F238E27FC236}">
                <a16:creationId xmlns:a16="http://schemas.microsoft.com/office/drawing/2014/main" id="{DE5FCF97-4CF2-48C7-8A7E-FBD9CFE7D476}"/>
              </a:ext>
            </a:extLst>
          </p:cNvPr>
          <p:cNvGrpSpPr/>
          <p:nvPr/>
        </p:nvGrpSpPr>
        <p:grpSpPr>
          <a:xfrm>
            <a:off x="3296566" y="1761971"/>
            <a:ext cx="1547233" cy="2054352"/>
            <a:chOff x="3699576" y="1740228"/>
            <a:chExt cx="1470517" cy="2076005"/>
          </a:xfrm>
        </p:grpSpPr>
        <p:sp>
          <p:nvSpPr>
            <p:cNvPr id="41" name="Rectangle 40">
              <a:extLst>
                <a:ext uri="{FF2B5EF4-FFF2-40B4-BE49-F238E27FC236}">
                  <a16:creationId xmlns:a16="http://schemas.microsoft.com/office/drawing/2014/main" id="{138632B7-9B99-44B1-85F7-923417182259}"/>
                </a:ext>
              </a:extLst>
            </p:cNvPr>
            <p:cNvSpPr/>
            <p:nvPr/>
          </p:nvSpPr>
          <p:spPr>
            <a:xfrm>
              <a:off x="3699576" y="1760275"/>
              <a:ext cx="1464454" cy="203221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4" name="Picture 33" descr="See the source image">
              <a:extLst>
                <a:ext uri="{FF2B5EF4-FFF2-40B4-BE49-F238E27FC236}">
                  <a16:creationId xmlns:a16="http://schemas.microsoft.com/office/drawing/2014/main" id="{D48400DB-6896-4363-9F30-C0F466C97000}"/>
                </a:ext>
              </a:extLst>
            </p:cNvPr>
            <p:cNvPicPr/>
            <p:nvPr/>
          </p:nvPicPr>
          <p:blipFill rotWithShape="1">
            <a:blip r:embed="rId5">
              <a:extLst>
                <a:ext uri="{28A0092B-C50C-407E-A947-70E740481C1C}">
                  <a14:useLocalDpi xmlns:a14="http://schemas.microsoft.com/office/drawing/2010/main" val="0"/>
                </a:ext>
              </a:extLst>
            </a:blip>
            <a:srcRect l="3136" r="8760" b="28974"/>
            <a:stretch/>
          </p:blipFill>
          <p:spPr bwMode="auto">
            <a:xfrm>
              <a:off x="3747613" y="1740228"/>
              <a:ext cx="1354558" cy="1838274"/>
            </a:xfrm>
            <a:prstGeom prst="flowChartConnector">
              <a:avLst/>
            </a:prstGeom>
            <a:ln>
              <a:noFill/>
            </a:ln>
            <a:effectLst>
              <a:softEdge rad="112500"/>
            </a:effectLst>
            <a:extLst>
              <a:ext uri="{53640926-AAD7-44D8-BBD7-CCE9431645EC}">
                <a14:shadowObscured xmlns:a14="http://schemas.microsoft.com/office/drawing/2010/main"/>
              </a:ext>
            </a:extLst>
          </p:spPr>
        </p:pic>
        <p:sp>
          <p:nvSpPr>
            <p:cNvPr id="30" name="TextBox 29">
              <a:extLst>
                <a:ext uri="{FF2B5EF4-FFF2-40B4-BE49-F238E27FC236}">
                  <a16:creationId xmlns:a16="http://schemas.microsoft.com/office/drawing/2014/main" id="{918F037B-E5CA-4800-9B85-38496D22D20F}"/>
                </a:ext>
              </a:extLst>
            </p:cNvPr>
            <p:cNvSpPr txBox="1"/>
            <p:nvPr/>
          </p:nvSpPr>
          <p:spPr>
            <a:xfrm>
              <a:off x="3897136" y="3446901"/>
              <a:ext cx="1272957" cy="369332"/>
            </a:xfrm>
            <a:prstGeom prst="rect">
              <a:avLst/>
            </a:prstGeom>
            <a:noFill/>
          </p:spPr>
          <p:txBody>
            <a:bodyPr wrap="square" rtlCol="0">
              <a:spAutoFit/>
            </a:bodyPr>
            <a:lstStyle/>
            <a:p>
              <a:r>
                <a:rPr lang="en-GB" dirty="0"/>
                <a:t>Mrs Wells</a:t>
              </a:r>
            </a:p>
          </p:txBody>
        </p:sp>
      </p:grpSp>
      <p:grpSp>
        <p:nvGrpSpPr>
          <p:cNvPr id="24" name="Group 23">
            <a:extLst>
              <a:ext uri="{FF2B5EF4-FFF2-40B4-BE49-F238E27FC236}">
                <a16:creationId xmlns:a16="http://schemas.microsoft.com/office/drawing/2014/main" id="{93E32AC8-0F94-48A6-83E1-3EDBC0C73A71}"/>
              </a:ext>
            </a:extLst>
          </p:cNvPr>
          <p:cNvGrpSpPr/>
          <p:nvPr/>
        </p:nvGrpSpPr>
        <p:grpSpPr>
          <a:xfrm>
            <a:off x="6198795" y="4406023"/>
            <a:ext cx="2203655" cy="2015824"/>
            <a:chOff x="5132048" y="6306808"/>
            <a:chExt cx="2094392" cy="2037071"/>
          </a:xfrm>
        </p:grpSpPr>
        <p:sp>
          <p:nvSpPr>
            <p:cNvPr id="39" name="Rectangle 38">
              <a:extLst>
                <a:ext uri="{FF2B5EF4-FFF2-40B4-BE49-F238E27FC236}">
                  <a16:creationId xmlns:a16="http://schemas.microsoft.com/office/drawing/2014/main" id="{CE957F84-6DE4-46DA-9E99-B775C2D2A80C}"/>
                </a:ext>
              </a:extLst>
            </p:cNvPr>
            <p:cNvSpPr/>
            <p:nvPr/>
          </p:nvSpPr>
          <p:spPr>
            <a:xfrm>
              <a:off x="5132048" y="6306808"/>
              <a:ext cx="1464454" cy="203221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6" name="Picture 35" descr="Image result for victorian boy">
              <a:extLst>
                <a:ext uri="{FF2B5EF4-FFF2-40B4-BE49-F238E27FC236}">
                  <a16:creationId xmlns:a16="http://schemas.microsoft.com/office/drawing/2014/main" id="{34F671BC-E6E0-40ED-A295-018FF7F3988D}"/>
                </a:ext>
              </a:extLst>
            </p:cNvPr>
            <p:cNvPicPr/>
            <p:nvPr/>
          </p:nvPicPr>
          <p:blipFill rotWithShape="1">
            <a:blip r:embed="rId6">
              <a:extLst>
                <a:ext uri="{28A0092B-C50C-407E-A947-70E740481C1C}">
                  <a14:useLocalDpi xmlns:a14="http://schemas.microsoft.com/office/drawing/2010/main" val="0"/>
                </a:ext>
              </a:extLst>
            </a:blip>
            <a:srcRect l="16068" t="4918" r="15457" b="48357"/>
            <a:stretch/>
          </p:blipFill>
          <p:spPr bwMode="auto">
            <a:xfrm>
              <a:off x="5162011" y="6348075"/>
              <a:ext cx="1373039" cy="1686726"/>
            </a:xfrm>
            <a:prstGeom prst="ellipse">
              <a:avLst/>
            </a:prstGeom>
            <a:ln>
              <a:noFill/>
            </a:ln>
            <a:effectLst>
              <a:softEdge rad="112500"/>
            </a:effectLst>
            <a:extLst>
              <a:ext uri="{53640926-AAD7-44D8-BBD7-CCE9431645EC}">
                <a14:shadowObscured xmlns:a14="http://schemas.microsoft.com/office/drawing/2010/main"/>
              </a:ext>
            </a:extLst>
          </p:spPr>
        </p:pic>
        <p:sp>
          <p:nvSpPr>
            <p:cNvPr id="26" name="TextBox 25">
              <a:extLst>
                <a:ext uri="{FF2B5EF4-FFF2-40B4-BE49-F238E27FC236}">
                  <a16:creationId xmlns:a16="http://schemas.microsoft.com/office/drawing/2014/main" id="{92666643-2973-440E-8413-078B10741A32}"/>
                </a:ext>
              </a:extLst>
            </p:cNvPr>
            <p:cNvSpPr txBox="1"/>
            <p:nvPr/>
          </p:nvSpPr>
          <p:spPr>
            <a:xfrm>
              <a:off x="5139372" y="7974547"/>
              <a:ext cx="2087068" cy="369332"/>
            </a:xfrm>
            <a:prstGeom prst="rect">
              <a:avLst/>
            </a:prstGeom>
            <a:noFill/>
          </p:spPr>
          <p:txBody>
            <a:bodyPr wrap="square" rtlCol="0">
              <a:spAutoFit/>
            </a:bodyPr>
            <a:lstStyle/>
            <a:p>
              <a:r>
                <a:rPr lang="en-GB" dirty="0"/>
                <a:t>Douglas Wells</a:t>
              </a:r>
            </a:p>
          </p:txBody>
        </p:sp>
      </p:grpSp>
      <p:grpSp>
        <p:nvGrpSpPr>
          <p:cNvPr id="14" name="Group 13">
            <a:extLst>
              <a:ext uri="{FF2B5EF4-FFF2-40B4-BE49-F238E27FC236}">
                <a16:creationId xmlns:a16="http://schemas.microsoft.com/office/drawing/2014/main" id="{AEA0C3D3-D8E7-437E-A6A3-88EEFB1DF1F3}"/>
              </a:ext>
            </a:extLst>
          </p:cNvPr>
          <p:cNvGrpSpPr/>
          <p:nvPr/>
        </p:nvGrpSpPr>
        <p:grpSpPr>
          <a:xfrm>
            <a:off x="7886870" y="4574810"/>
            <a:ext cx="1681899" cy="2011019"/>
            <a:chOff x="8305268" y="1884453"/>
            <a:chExt cx="1598506" cy="2032215"/>
          </a:xfrm>
        </p:grpSpPr>
        <p:sp>
          <p:nvSpPr>
            <p:cNvPr id="40" name="Rectangle 39">
              <a:extLst>
                <a:ext uri="{FF2B5EF4-FFF2-40B4-BE49-F238E27FC236}">
                  <a16:creationId xmlns:a16="http://schemas.microsoft.com/office/drawing/2014/main" id="{531C8E62-018E-49DB-B3D3-417FEB446533}"/>
                </a:ext>
              </a:extLst>
            </p:cNvPr>
            <p:cNvSpPr/>
            <p:nvPr/>
          </p:nvSpPr>
          <p:spPr>
            <a:xfrm>
              <a:off x="8316731" y="1884453"/>
              <a:ext cx="1464454" cy="203221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image">
              <a:extLst>
                <a:ext uri="{FF2B5EF4-FFF2-40B4-BE49-F238E27FC236}">
                  <a16:creationId xmlns:a16="http://schemas.microsoft.com/office/drawing/2014/main" id="{B5F31FF0-8A85-4B15-9AF9-FA975846963D}"/>
                </a:ext>
              </a:extLst>
            </p:cNvPr>
            <p:cNvPicPr/>
            <p:nvPr/>
          </p:nvPicPr>
          <p:blipFill rotWithShape="1">
            <a:blip r:embed="rId7">
              <a:extLst>
                <a:ext uri="{28A0092B-C50C-407E-A947-70E740481C1C}">
                  <a14:useLocalDpi xmlns:a14="http://schemas.microsoft.com/office/drawing/2010/main" val="0"/>
                </a:ext>
              </a:extLst>
            </a:blip>
            <a:srcRect l="24378" t="37862" r="7852" b="9273"/>
            <a:stretch/>
          </p:blipFill>
          <p:spPr bwMode="auto">
            <a:xfrm>
              <a:off x="8408389" y="1918313"/>
              <a:ext cx="1327148" cy="1690865"/>
            </a:xfrm>
            <a:prstGeom prst="flowChartConnector">
              <a:avLst/>
            </a:prstGeom>
            <a:ln>
              <a:noFill/>
            </a:ln>
            <a:effectLst>
              <a:softEdge rad="112500"/>
            </a:effectLst>
            <a:extLst>
              <a:ext uri="{53640926-AAD7-44D8-BBD7-CCE9431645EC}">
                <a14:shadowObscured xmlns:a14="http://schemas.microsoft.com/office/drawing/2010/main"/>
              </a:ext>
            </a:extLst>
          </p:spPr>
        </p:pic>
        <p:sp>
          <p:nvSpPr>
            <p:cNvPr id="23" name="TextBox 22">
              <a:extLst>
                <a:ext uri="{FF2B5EF4-FFF2-40B4-BE49-F238E27FC236}">
                  <a16:creationId xmlns:a16="http://schemas.microsoft.com/office/drawing/2014/main" id="{7C240180-633B-472F-B0A0-9EB7B90591A5}"/>
                </a:ext>
              </a:extLst>
            </p:cNvPr>
            <p:cNvSpPr txBox="1"/>
            <p:nvPr/>
          </p:nvSpPr>
          <p:spPr>
            <a:xfrm>
              <a:off x="8305268" y="3532983"/>
              <a:ext cx="1598506" cy="369332"/>
            </a:xfrm>
            <a:prstGeom prst="rect">
              <a:avLst/>
            </a:prstGeom>
            <a:noFill/>
          </p:spPr>
          <p:txBody>
            <a:bodyPr wrap="square" rtlCol="0">
              <a:spAutoFit/>
            </a:bodyPr>
            <a:lstStyle/>
            <a:p>
              <a:r>
                <a:rPr lang="en-GB" dirty="0"/>
                <a:t>Dorothy Wells</a:t>
              </a:r>
            </a:p>
          </p:txBody>
        </p:sp>
      </p:grpSp>
      <p:grpSp>
        <p:nvGrpSpPr>
          <p:cNvPr id="51" name="Group 50">
            <a:extLst>
              <a:ext uri="{FF2B5EF4-FFF2-40B4-BE49-F238E27FC236}">
                <a16:creationId xmlns:a16="http://schemas.microsoft.com/office/drawing/2014/main" id="{F609171A-5584-4263-A043-CADB947FE297}"/>
              </a:ext>
            </a:extLst>
          </p:cNvPr>
          <p:cNvGrpSpPr/>
          <p:nvPr/>
        </p:nvGrpSpPr>
        <p:grpSpPr>
          <a:xfrm>
            <a:off x="7307413" y="2126023"/>
            <a:ext cx="1540854" cy="2034463"/>
            <a:chOff x="9322842" y="5475957"/>
            <a:chExt cx="1464454" cy="2055906"/>
          </a:xfrm>
        </p:grpSpPr>
        <p:sp>
          <p:nvSpPr>
            <p:cNvPr id="38" name="Rectangle 37">
              <a:extLst>
                <a:ext uri="{FF2B5EF4-FFF2-40B4-BE49-F238E27FC236}">
                  <a16:creationId xmlns:a16="http://schemas.microsoft.com/office/drawing/2014/main" id="{53DD5164-D723-4213-B158-C9A83732090F}"/>
                </a:ext>
              </a:extLst>
            </p:cNvPr>
            <p:cNvSpPr/>
            <p:nvPr/>
          </p:nvSpPr>
          <p:spPr>
            <a:xfrm>
              <a:off x="9322842" y="5475957"/>
              <a:ext cx="1464454" cy="203221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descr="See the source image">
              <a:extLst>
                <a:ext uri="{FF2B5EF4-FFF2-40B4-BE49-F238E27FC236}">
                  <a16:creationId xmlns:a16="http://schemas.microsoft.com/office/drawing/2014/main" id="{61F19D3F-5634-4592-A164-0B467C7564A8}"/>
                </a:ext>
              </a:extLst>
            </p:cNvPr>
            <p:cNvPicPr/>
            <p:nvPr/>
          </p:nvPicPr>
          <p:blipFill rotWithShape="1">
            <a:blip r:embed="rId8">
              <a:extLst>
                <a:ext uri="{28A0092B-C50C-407E-A947-70E740481C1C}">
                  <a14:useLocalDpi xmlns:a14="http://schemas.microsoft.com/office/drawing/2010/main" val="0"/>
                </a:ext>
              </a:extLst>
            </a:blip>
            <a:srcRect l="20066" t="7632" r="13038" b="40806"/>
            <a:stretch/>
          </p:blipFill>
          <p:spPr bwMode="auto">
            <a:xfrm>
              <a:off x="9380395" y="5584968"/>
              <a:ext cx="1398555" cy="1629058"/>
            </a:xfrm>
            <a:prstGeom prst="round2DiagRect">
              <a:avLst/>
            </a:prstGeom>
            <a:ln>
              <a:noFill/>
            </a:ln>
            <a:effectLst>
              <a:softEdge rad="112500"/>
            </a:effectLst>
            <a:extLst>
              <a:ext uri="{53640926-AAD7-44D8-BBD7-CCE9431645EC}">
                <a14:shadowObscured xmlns:a14="http://schemas.microsoft.com/office/drawing/2010/main"/>
              </a:ext>
            </a:extLst>
          </p:spPr>
        </p:pic>
        <p:sp>
          <p:nvSpPr>
            <p:cNvPr id="28" name="TextBox 27">
              <a:extLst>
                <a:ext uri="{FF2B5EF4-FFF2-40B4-BE49-F238E27FC236}">
                  <a16:creationId xmlns:a16="http://schemas.microsoft.com/office/drawing/2014/main" id="{BF6FEAF4-1B10-4D4E-B860-2DA6413BB047}"/>
                </a:ext>
              </a:extLst>
            </p:cNvPr>
            <p:cNvSpPr txBox="1"/>
            <p:nvPr/>
          </p:nvSpPr>
          <p:spPr>
            <a:xfrm>
              <a:off x="9491521" y="7162531"/>
              <a:ext cx="1176305" cy="369332"/>
            </a:xfrm>
            <a:prstGeom prst="rect">
              <a:avLst/>
            </a:prstGeom>
            <a:noFill/>
          </p:spPr>
          <p:txBody>
            <a:bodyPr wrap="square" rtlCol="0">
              <a:spAutoFit/>
            </a:bodyPr>
            <a:lstStyle/>
            <a:p>
              <a:r>
                <a:rPr lang="en-GB" dirty="0"/>
                <a:t>Governess</a:t>
              </a:r>
            </a:p>
          </p:txBody>
        </p:sp>
      </p:grpSp>
      <p:sp>
        <p:nvSpPr>
          <p:cNvPr id="20" name="TextBox 19">
            <a:extLst>
              <a:ext uri="{FF2B5EF4-FFF2-40B4-BE49-F238E27FC236}">
                <a16:creationId xmlns:a16="http://schemas.microsoft.com/office/drawing/2014/main" id="{D87F3E18-852A-4C26-8F63-66E63278603A}"/>
              </a:ext>
            </a:extLst>
          </p:cNvPr>
          <p:cNvSpPr txBox="1"/>
          <p:nvPr/>
        </p:nvSpPr>
        <p:spPr>
          <a:xfrm>
            <a:off x="2865687" y="1092679"/>
            <a:ext cx="8859599" cy="400110"/>
          </a:xfrm>
          <a:prstGeom prst="rect">
            <a:avLst/>
          </a:prstGeom>
          <a:noFill/>
        </p:spPr>
        <p:txBody>
          <a:bodyPr wrap="square" rtlCol="0">
            <a:spAutoFit/>
          </a:bodyPr>
          <a:lstStyle/>
          <a:p>
            <a:r>
              <a:rPr lang="en-GB" sz="2000" dirty="0"/>
              <a:t>Can you remember who was living in Oaklands? </a:t>
            </a:r>
            <a:r>
              <a:rPr lang="en-GB" sz="1600" i="1" dirty="0"/>
              <a:t>Click the census to see some of them. </a:t>
            </a:r>
          </a:p>
        </p:txBody>
      </p:sp>
      <p:grpSp>
        <p:nvGrpSpPr>
          <p:cNvPr id="46" name="Group 45">
            <a:extLst>
              <a:ext uri="{FF2B5EF4-FFF2-40B4-BE49-F238E27FC236}">
                <a16:creationId xmlns:a16="http://schemas.microsoft.com/office/drawing/2014/main" id="{D6096FA6-894E-4048-B572-5A9284276C0E}"/>
              </a:ext>
            </a:extLst>
          </p:cNvPr>
          <p:cNvGrpSpPr/>
          <p:nvPr/>
        </p:nvGrpSpPr>
        <p:grpSpPr>
          <a:xfrm>
            <a:off x="1339420" y="2422059"/>
            <a:ext cx="1540854" cy="2018977"/>
            <a:chOff x="3697062" y="4988907"/>
            <a:chExt cx="1464454" cy="2040257"/>
          </a:xfrm>
        </p:grpSpPr>
        <p:sp>
          <p:nvSpPr>
            <p:cNvPr id="37" name="Rectangle 36">
              <a:extLst>
                <a:ext uri="{FF2B5EF4-FFF2-40B4-BE49-F238E27FC236}">
                  <a16:creationId xmlns:a16="http://schemas.microsoft.com/office/drawing/2014/main" id="{76CF3937-E37B-4B53-A26C-CCBF8E5F35AA}"/>
                </a:ext>
              </a:extLst>
            </p:cNvPr>
            <p:cNvSpPr/>
            <p:nvPr/>
          </p:nvSpPr>
          <p:spPr>
            <a:xfrm>
              <a:off x="3697062" y="4988907"/>
              <a:ext cx="1464454" cy="203221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8" name="Picture 3">
              <a:extLst>
                <a:ext uri="{FF2B5EF4-FFF2-40B4-BE49-F238E27FC236}">
                  <a16:creationId xmlns:a16="http://schemas.microsoft.com/office/drawing/2014/main" id="{413ADC5E-6FAB-4D25-A087-40F1FB15B6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75481" y="5043448"/>
              <a:ext cx="1306740" cy="1673579"/>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8DC873A3-E741-4915-918A-0DBE3A9B0BB7}"/>
                </a:ext>
              </a:extLst>
            </p:cNvPr>
            <p:cNvSpPr txBox="1"/>
            <p:nvPr/>
          </p:nvSpPr>
          <p:spPr>
            <a:xfrm>
              <a:off x="3966829" y="6659832"/>
              <a:ext cx="1006444" cy="369332"/>
            </a:xfrm>
            <a:prstGeom prst="rect">
              <a:avLst/>
            </a:prstGeom>
            <a:noFill/>
          </p:spPr>
          <p:txBody>
            <a:bodyPr wrap="square" rtlCol="0">
              <a:spAutoFit/>
            </a:bodyPr>
            <a:lstStyle/>
            <a:p>
              <a:r>
                <a:rPr lang="en-GB" dirty="0"/>
                <a:t>Mr Wells</a:t>
              </a:r>
            </a:p>
          </p:txBody>
        </p:sp>
      </p:grpSp>
      <p:sp>
        <p:nvSpPr>
          <p:cNvPr id="53" name="Rectangle 52">
            <a:extLst>
              <a:ext uri="{FF2B5EF4-FFF2-40B4-BE49-F238E27FC236}">
                <a16:creationId xmlns:a16="http://schemas.microsoft.com/office/drawing/2014/main" id="{4A8E51D2-D8F3-4CDA-AAC7-75516DD60C34}"/>
              </a:ext>
            </a:extLst>
          </p:cNvPr>
          <p:cNvSpPr/>
          <p:nvPr/>
        </p:nvSpPr>
        <p:spPr>
          <a:xfrm>
            <a:off x="10467365" y="2126023"/>
            <a:ext cx="149106" cy="296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AF13811E-E372-4969-A3E9-6705AA58A732}"/>
              </a:ext>
            </a:extLst>
          </p:cNvPr>
          <p:cNvSpPr/>
          <p:nvPr/>
        </p:nvSpPr>
        <p:spPr>
          <a:xfrm>
            <a:off x="10563617" y="3329181"/>
            <a:ext cx="149106" cy="296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B37C5624-1050-414D-ADD9-FB5F991486B0}"/>
              </a:ext>
            </a:extLst>
          </p:cNvPr>
          <p:cNvSpPr/>
          <p:nvPr/>
        </p:nvSpPr>
        <p:spPr>
          <a:xfrm>
            <a:off x="10479396" y="3738254"/>
            <a:ext cx="149106" cy="296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5" name="Group 44">
            <a:extLst>
              <a:ext uri="{FF2B5EF4-FFF2-40B4-BE49-F238E27FC236}">
                <a16:creationId xmlns:a16="http://schemas.microsoft.com/office/drawing/2014/main" id="{E545C611-EB6B-4B8F-85D4-65847ADC7251}"/>
              </a:ext>
            </a:extLst>
          </p:cNvPr>
          <p:cNvGrpSpPr/>
          <p:nvPr/>
        </p:nvGrpSpPr>
        <p:grpSpPr>
          <a:xfrm>
            <a:off x="9521348" y="1937477"/>
            <a:ext cx="1575918" cy="2068727"/>
            <a:chOff x="2287301" y="6829673"/>
            <a:chExt cx="1497780" cy="2090532"/>
          </a:xfrm>
        </p:grpSpPr>
        <p:sp>
          <p:nvSpPr>
            <p:cNvPr id="44" name="Rectangle 43">
              <a:extLst>
                <a:ext uri="{FF2B5EF4-FFF2-40B4-BE49-F238E27FC236}">
                  <a16:creationId xmlns:a16="http://schemas.microsoft.com/office/drawing/2014/main" id="{BE491FB0-FD61-4CF3-81EE-C432DE117036}"/>
                </a:ext>
              </a:extLst>
            </p:cNvPr>
            <p:cNvSpPr/>
            <p:nvPr/>
          </p:nvSpPr>
          <p:spPr>
            <a:xfrm>
              <a:off x="2287301" y="6829673"/>
              <a:ext cx="1464454" cy="203221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2" name="Group 41">
              <a:extLst>
                <a:ext uri="{FF2B5EF4-FFF2-40B4-BE49-F238E27FC236}">
                  <a16:creationId xmlns:a16="http://schemas.microsoft.com/office/drawing/2014/main" id="{3C691A83-20F7-4933-BEA8-2D67EEF04F47}"/>
                </a:ext>
              </a:extLst>
            </p:cNvPr>
            <p:cNvGrpSpPr/>
            <p:nvPr/>
          </p:nvGrpSpPr>
          <p:grpSpPr>
            <a:xfrm>
              <a:off x="2298194" y="6883048"/>
              <a:ext cx="1486887" cy="2037157"/>
              <a:chOff x="1888247" y="5801080"/>
              <a:chExt cx="1486887" cy="2037157"/>
            </a:xfrm>
          </p:grpSpPr>
          <p:pic>
            <p:nvPicPr>
              <p:cNvPr id="21" name="Picture 20" descr="See the source image">
                <a:extLst>
                  <a:ext uri="{FF2B5EF4-FFF2-40B4-BE49-F238E27FC236}">
                    <a16:creationId xmlns:a16="http://schemas.microsoft.com/office/drawing/2014/main" id="{E6AA7BA6-6A05-40A8-94E9-C0F0D93CA6EF}"/>
                  </a:ext>
                </a:extLst>
              </p:cNvPr>
              <p:cNvPicPr/>
              <p:nvPr/>
            </p:nvPicPr>
            <p:blipFill rotWithShape="1">
              <a:blip r:embed="rId10">
                <a:grayscl/>
                <a:extLst>
                  <a:ext uri="{28A0092B-C50C-407E-A947-70E740481C1C}">
                    <a14:useLocalDpi xmlns:a14="http://schemas.microsoft.com/office/drawing/2010/main" val="0"/>
                  </a:ext>
                </a:extLst>
              </a:blip>
              <a:srcRect l="6091" t="15361" r="37497" b="22524"/>
              <a:stretch/>
            </p:blipFill>
            <p:spPr bwMode="auto">
              <a:xfrm>
                <a:off x="1888247" y="5801080"/>
                <a:ext cx="1486887" cy="1731387"/>
              </a:xfrm>
              <a:prstGeom prst="round2DiagRect">
                <a:avLst/>
              </a:prstGeom>
              <a:ln>
                <a:noFill/>
              </a:ln>
              <a:effectLst>
                <a:softEdge rad="112500"/>
              </a:effectLst>
              <a:extLst>
                <a:ext uri="{53640926-AAD7-44D8-BBD7-CCE9431645EC}">
                  <a14:shadowObscured xmlns:a14="http://schemas.microsoft.com/office/drawing/2010/main"/>
                </a:ext>
              </a:extLst>
            </p:spPr>
          </p:pic>
          <p:sp>
            <p:nvSpPr>
              <p:cNvPr id="43" name="TextBox 42">
                <a:extLst>
                  <a:ext uri="{FF2B5EF4-FFF2-40B4-BE49-F238E27FC236}">
                    <a16:creationId xmlns:a16="http://schemas.microsoft.com/office/drawing/2014/main" id="{B0ED46B8-67CE-4380-8DF1-D325CB5E4DC7}"/>
                  </a:ext>
                </a:extLst>
              </p:cNvPr>
              <p:cNvSpPr txBox="1"/>
              <p:nvPr/>
            </p:nvSpPr>
            <p:spPr>
              <a:xfrm>
                <a:off x="2228842" y="7468905"/>
                <a:ext cx="788846" cy="369332"/>
              </a:xfrm>
              <a:prstGeom prst="rect">
                <a:avLst/>
              </a:prstGeom>
              <a:noFill/>
            </p:spPr>
            <p:txBody>
              <a:bodyPr wrap="square" rtlCol="0">
                <a:spAutoFit/>
              </a:bodyPr>
              <a:lstStyle/>
              <a:p>
                <a:r>
                  <a:rPr lang="en-GB" dirty="0"/>
                  <a:t>Cook</a:t>
                </a:r>
              </a:p>
            </p:txBody>
          </p:sp>
        </p:grpSp>
      </p:grpSp>
    </p:spTree>
    <p:extLst>
      <p:ext uri="{BB962C8B-B14F-4D97-AF65-F5344CB8AC3E}">
        <p14:creationId xmlns:p14="http://schemas.microsoft.com/office/powerpoint/2010/main" val="58528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1000"/>
                                        <p:tgtEl>
                                          <p:spTgt spid="46"/>
                                        </p:tgtEl>
                                      </p:cBhvr>
                                    </p:animEffect>
                                    <p:anim calcmode="lin" valueType="num">
                                      <p:cBhvr>
                                        <p:cTn id="12" dur="1000" fill="hold"/>
                                        <p:tgtEl>
                                          <p:spTgt spid="46"/>
                                        </p:tgtEl>
                                        <p:attrNameLst>
                                          <p:attrName>ppt_x</p:attrName>
                                        </p:attrNameLst>
                                      </p:cBhvr>
                                      <p:tavLst>
                                        <p:tav tm="0">
                                          <p:val>
                                            <p:strVal val="#ppt_x"/>
                                          </p:val>
                                        </p:tav>
                                        <p:tav tm="100000">
                                          <p:val>
                                            <p:strVal val="#ppt_x"/>
                                          </p:val>
                                        </p:tav>
                                      </p:tavLst>
                                    </p:anim>
                                    <p:anim calcmode="lin" valueType="num">
                                      <p:cBhvr>
                                        <p:cTn id="13"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1000"/>
                                        <p:tgtEl>
                                          <p:spTgt spid="45"/>
                                        </p:tgtEl>
                                      </p:cBhvr>
                                    </p:animEffect>
                                    <p:anim calcmode="lin" valueType="num">
                                      <p:cBhvr>
                                        <p:cTn id="38" dur="1000" fill="hold"/>
                                        <p:tgtEl>
                                          <p:spTgt spid="45"/>
                                        </p:tgtEl>
                                        <p:attrNameLst>
                                          <p:attrName>ppt_x</p:attrName>
                                        </p:attrNameLst>
                                      </p:cBhvr>
                                      <p:tavLst>
                                        <p:tav tm="0">
                                          <p:val>
                                            <p:strVal val="#ppt_x"/>
                                          </p:val>
                                        </p:tav>
                                        <p:tav tm="100000">
                                          <p:val>
                                            <p:strVal val="#ppt_x"/>
                                          </p:val>
                                        </p:tav>
                                      </p:tavLst>
                                    </p:anim>
                                    <p:anim calcmode="lin" valueType="num">
                                      <p:cBhvr>
                                        <p:cTn id="3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fade">
                                      <p:cBhvr>
                                        <p:cTn id="44" dur="1000"/>
                                        <p:tgtEl>
                                          <p:spTgt spid="50"/>
                                        </p:tgtEl>
                                      </p:cBhvr>
                                    </p:animEffect>
                                    <p:anim calcmode="lin" valueType="num">
                                      <p:cBhvr>
                                        <p:cTn id="45" dur="1000" fill="hold"/>
                                        <p:tgtEl>
                                          <p:spTgt spid="50"/>
                                        </p:tgtEl>
                                        <p:attrNameLst>
                                          <p:attrName>ppt_x</p:attrName>
                                        </p:attrNameLst>
                                      </p:cBhvr>
                                      <p:tavLst>
                                        <p:tav tm="0">
                                          <p:val>
                                            <p:strVal val="#ppt_x"/>
                                          </p:val>
                                        </p:tav>
                                        <p:tav tm="100000">
                                          <p:val>
                                            <p:strVal val="#ppt_x"/>
                                          </p:val>
                                        </p:tav>
                                      </p:tavLst>
                                    </p:anim>
                                    <p:anim calcmode="lin" valueType="num">
                                      <p:cBhvr>
                                        <p:cTn id="46"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fade">
                                      <p:cBhvr>
                                        <p:cTn id="51" dur="1000"/>
                                        <p:tgtEl>
                                          <p:spTgt spid="51"/>
                                        </p:tgtEl>
                                      </p:cBhvr>
                                    </p:animEffect>
                                    <p:anim calcmode="lin" valueType="num">
                                      <p:cBhvr>
                                        <p:cTn id="52" dur="1000" fill="hold"/>
                                        <p:tgtEl>
                                          <p:spTgt spid="51"/>
                                        </p:tgtEl>
                                        <p:attrNameLst>
                                          <p:attrName>ppt_x</p:attrName>
                                        </p:attrNameLst>
                                      </p:cBhvr>
                                      <p:tavLst>
                                        <p:tav tm="0">
                                          <p:val>
                                            <p:strVal val="#ppt_x"/>
                                          </p:val>
                                        </p:tav>
                                        <p:tav tm="100000">
                                          <p:val>
                                            <p:strVal val="#ppt_x"/>
                                          </p:val>
                                        </p:tav>
                                      </p:tavLst>
                                    </p:anim>
                                    <p:anim calcmode="lin" valueType="num">
                                      <p:cBhvr>
                                        <p:cTn id="53"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3">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0" name="Rectangle 25">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 name="Rectangle 1">
            <a:extLst>
              <a:ext uri="{FF2B5EF4-FFF2-40B4-BE49-F238E27FC236}">
                <a16:creationId xmlns:a16="http://schemas.microsoft.com/office/drawing/2014/main" id="{CEDAEF2E-9446-493A-8E85-DDCCDFBE2027}"/>
              </a:ext>
            </a:extLst>
          </p:cNvPr>
          <p:cNvSpPr/>
          <p:nvPr/>
        </p:nvSpPr>
        <p:spPr>
          <a:xfrm>
            <a:off x="2915210" y="-35949"/>
            <a:ext cx="9030847" cy="68939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DA1F4BA2-B701-4929-A150-9EFB36B5DF34}"/>
              </a:ext>
            </a:extLst>
          </p:cNvPr>
          <p:cNvSpPr txBox="1"/>
          <p:nvPr/>
        </p:nvSpPr>
        <p:spPr>
          <a:xfrm>
            <a:off x="163387" y="2702252"/>
            <a:ext cx="2741095" cy="1938992"/>
          </a:xfrm>
          <a:prstGeom prst="rect">
            <a:avLst/>
          </a:prstGeom>
          <a:noFill/>
        </p:spPr>
        <p:txBody>
          <a:bodyPr wrap="square" rtlCol="0">
            <a:spAutoFit/>
          </a:bodyPr>
          <a:lstStyle/>
          <a:p>
            <a:r>
              <a:rPr lang="en-GB" sz="2400" dirty="0">
                <a:solidFill>
                  <a:schemeClr val="bg2">
                    <a:lumMod val="90000"/>
                  </a:schemeClr>
                </a:solidFill>
              </a:rPr>
              <a:t>The scullery maid got up very early.  Her first job was to light the stove and put the kettle on it. </a:t>
            </a:r>
            <a:endParaRPr lang="en-GB" sz="2400" dirty="0"/>
          </a:p>
        </p:txBody>
      </p:sp>
      <p:sp>
        <p:nvSpPr>
          <p:cNvPr id="9" name="TextBox 8">
            <a:extLst>
              <a:ext uri="{FF2B5EF4-FFF2-40B4-BE49-F238E27FC236}">
                <a16:creationId xmlns:a16="http://schemas.microsoft.com/office/drawing/2014/main" id="{A80455D1-25D9-4A8E-9166-EE6BA21C9763}"/>
              </a:ext>
            </a:extLst>
          </p:cNvPr>
          <p:cNvSpPr txBox="1"/>
          <p:nvPr/>
        </p:nvSpPr>
        <p:spPr>
          <a:xfrm>
            <a:off x="3495675" y="4533900"/>
            <a:ext cx="914400" cy="914400"/>
          </a:xfrm>
          <a:prstGeom prst="rect">
            <a:avLst/>
          </a:prstGeom>
          <a:noFill/>
        </p:spPr>
        <p:txBody>
          <a:bodyPr wrap="square" rtlCol="0">
            <a:spAutoFit/>
          </a:bodyPr>
          <a:lstStyle/>
          <a:p>
            <a:endParaRPr lang="en-GB" dirty="0"/>
          </a:p>
        </p:txBody>
      </p:sp>
      <p:pic>
        <p:nvPicPr>
          <p:cNvPr id="26" name="Picture 25">
            <a:extLst>
              <a:ext uri="{FF2B5EF4-FFF2-40B4-BE49-F238E27FC236}">
                <a16:creationId xmlns:a16="http://schemas.microsoft.com/office/drawing/2014/main" id="{D1931BD6-42ED-4E96-A4A9-1D639359A58E}"/>
              </a:ext>
            </a:extLst>
          </p:cNvPr>
          <p:cNvPicPr>
            <a:picLocks noChangeAspect="1"/>
          </p:cNvPicPr>
          <p:nvPr/>
        </p:nvPicPr>
        <p:blipFill>
          <a:blip r:embed="rId2"/>
          <a:stretch>
            <a:fillRect/>
          </a:stretch>
        </p:blipFill>
        <p:spPr>
          <a:xfrm>
            <a:off x="3211789" y="166635"/>
            <a:ext cx="6252981" cy="6488780"/>
          </a:xfrm>
          <a:prstGeom prst="rect">
            <a:avLst/>
          </a:prstGeom>
        </p:spPr>
      </p:pic>
      <p:pic>
        <p:nvPicPr>
          <p:cNvPr id="31" name="Picture 30" descr="See the source image">
            <a:extLst>
              <a:ext uri="{FF2B5EF4-FFF2-40B4-BE49-F238E27FC236}">
                <a16:creationId xmlns:a16="http://schemas.microsoft.com/office/drawing/2014/main" id="{D8C7FE4D-879C-467A-BC3E-32A80D5B981D}"/>
              </a:ext>
            </a:extLst>
          </p:cNvPr>
          <p:cNvPicPr/>
          <p:nvPr/>
        </p:nvPicPr>
        <p:blipFill rotWithShape="1">
          <a:blip r:embed="rId3">
            <a:extLst>
              <a:ext uri="{28A0092B-C50C-407E-A947-70E740481C1C}">
                <a14:useLocalDpi xmlns:a14="http://schemas.microsoft.com/office/drawing/2010/main" val="0"/>
              </a:ext>
            </a:extLst>
          </a:blip>
          <a:srcRect l="54213" t="22152" b="39685"/>
          <a:stretch/>
        </p:blipFill>
        <p:spPr bwMode="auto">
          <a:xfrm>
            <a:off x="487185" y="682323"/>
            <a:ext cx="1892230" cy="2077560"/>
          </a:xfrm>
          <a:prstGeom prst="round2DiagRect">
            <a:avLst/>
          </a:prstGeom>
          <a:ln>
            <a:noFill/>
          </a:ln>
          <a:effectLst>
            <a:softEdge rad="112500"/>
          </a:effectLst>
          <a:extLst>
            <a:ext uri="{53640926-AAD7-44D8-BBD7-CCE9431645EC}">
              <a14:shadowObscured xmlns:a14="http://schemas.microsoft.com/office/drawing/2010/main"/>
            </a:ext>
          </a:extLst>
        </p:spPr>
      </p:pic>
      <p:sp>
        <p:nvSpPr>
          <p:cNvPr id="32" name="Speech Bubble: Rectangle with Corners Rounded 31">
            <a:extLst>
              <a:ext uri="{FF2B5EF4-FFF2-40B4-BE49-F238E27FC236}">
                <a16:creationId xmlns:a16="http://schemas.microsoft.com/office/drawing/2014/main" id="{D1C44AEB-87BD-4D81-B6E3-D089F55DD248}"/>
              </a:ext>
            </a:extLst>
          </p:cNvPr>
          <p:cNvSpPr/>
          <p:nvPr/>
        </p:nvSpPr>
        <p:spPr>
          <a:xfrm>
            <a:off x="5576977" y="5914477"/>
            <a:ext cx="3628008" cy="624084"/>
          </a:xfrm>
          <a:prstGeom prst="wedgeRoundRectCallout">
            <a:avLst>
              <a:gd name="adj1" fmla="val 66349"/>
              <a:gd name="adj2" fmla="val -5339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 your cooker at home?  </a:t>
            </a:r>
          </a:p>
        </p:txBody>
      </p:sp>
      <p:pic>
        <p:nvPicPr>
          <p:cNvPr id="45" name="Picture 44">
            <a:extLst>
              <a:ext uri="{FF2B5EF4-FFF2-40B4-BE49-F238E27FC236}">
                <a16:creationId xmlns:a16="http://schemas.microsoft.com/office/drawing/2014/main" id="{58C36E4F-0DA9-473A-966D-E722EAA90A0B}"/>
              </a:ext>
            </a:extLst>
          </p:cNvPr>
          <p:cNvPicPr>
            <a:picLocks noChangeAspect="1"/>
          </p:cNvPicPr>
          <p:nvPr/>
        </p:nvPicPr>
        <p:blipFill>
          <a:blip r:embed="rId4"/>
          <a:stretch>
            <a:fillRect/>
          </a:stretch>
        </p:blipFill>
        <p:spPr>
          <a:xfrm flipH="1">
            <a:off x="9044140" y="3878826"/>
            <a:ext cx="2481287" cy="3145809"/>
          </a:xfrm>
          <a:prstGeom prst="rect">
            <a:avLst/>
          </a:prstGeom>
        </p:spPr>
      </p:pic>
      <p:pic>
        <p:nvPicPr>
          <p:cNvPr id="46" name="Picture 45">
            <a:extLst>
              <a:ext uri="{FF2B5EF4-FFF2-40B4-BE49-F238E27FC236}">
                <a16:creationId xmlns:a16="http://schemas.microsoft.com/office/drawing/2014/main" id="{4A53CEBC-8DB9-446D-A173-714B24F85C09}"/>
              </a:ext>
            </a:extLst>
          </p:cNvPr>
          <p:cNvPicPr>
            <a:picLocks noChangeAspect="1"/>
          </p:cNvPicPr>
          <p:nvPr/>
        </p:nvPicPr>
        <p:blipFill>
          <a:blip r:embed="rId5"/>
          <a:stretch>
            <a:fillRect/>
          </a:stretch>
        </p:blipFill>
        <p:spPr>
          <a:xfrm flipH="1">
            <a:off x="638620" y="4677298"/>
            <a:ext cx="1764664" cy="1764664"/>
          </a:xfrm>
          <a:prstGeom prst="rect">
            <a:avLst/>
          </a:prstGeom>
        </p:spPr>
      </p:pic>
      <p:sp>
        <p:nvSpPr>
          <p:cNvPr id="33" name="TextBox 32">
            <a:extLst>
              <a:ext uri="{FF2B5EF4-FFF2-40B4-BE49-F238E27FC236}">
                <a16:creationId xmlns:a16="http://schemas.microsoft.com/office/drawing/2014/main" id="{2EE9BAE3-2F52-4356-A2EB-2E28BE2D5A0F}"/>
              </a:ext>
            </a:extLst>
          </p:cNvPr>
          <p:cNvSpPr txBox="1"/>
          <p:nvPr/>
        </p:nvSpPr>
        <p:spPr>
          <a:xfrm>
            <a:off x="5616653" y="6011075"/>
            <a:ext cx="3848117" cy="430887"/>
          </a:xfrm>
          <a:prstGeom prst="rect">
            <a:avLst/>
          </a:prstGeom>
          <a:noFill/>
        </p:spPr>
        <p:txBody>
          <a:bodyPr wrap="square" rtlCol="0">
            <a:spAutoFit/>
          </a:bodyPr>
          <a:lstStyle/>
          <a:p>
            <a:r>
              <a:rPr lang="en-GB" sz="2200" dirty="0"/>
              <a:t>Why did she need to do this?  </a:t>
            </a:r>
          </a:p>
        </p:txBody>
      </p:sp>
      <p:sp>
        <p:nvSpPr>
          <p:cNvPr id="3" name="Thought Bubble: Cloud 2">
            <a:extLst>
              <a:ext uri="{FF2B5EF4-FFF2-40B4-BE49-F238E27FC236}">
                <a16:creationId xmlns:a16="http://schemas.microsoft.com/office/drawing/2014/main" id="{E4BF3452-7178-45D1-982F-4F3EC028829F}"/>
              </a:ext>
            </a:extLst>
          </p:cNvPr>
          <p:cNvSpPr/>
          <p:nvPr/>
        </p:nvSpPr>
        <p:spPr>
          <a:xfrm>
            <a:off x="9276790" y="1683027"/>
            <a:ext cx="2669267" cy="1895552"/>
          </a:xfrm>
          <a:prstGeom prst="cloudCallout">
            <a:avLst>
              <a:gd name="adj1" fmla="val -18043"/>
              <a:gd name="adj2" fmla="val 722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6EC355DA-EFD6-42EA-BEE7-75189DEBCA2D}"/>
              </a:ext>
            </a:extLst>
          </p:cNvPr>
          <p:cNvSpPr txBox="1"/>
          <p:nvPr/>
        </p:nvSpPr>
        <p:spPr>
          <a:xfrm>
            <a:off x="9671037" y="1850200"/>
            <a:ext cx="2063338" cy="1446550"/>
          </a:xfrm>
          <a:prstGeom prst="rect">
            <a:avLst/>
          </a:prstGeom>
          <a:noFill/>
        </p:spPr>
        <p:txBody>
          <a:bodyPr wrap="square" rtlCol="0">
            <a:spAutoFit/>
          </a:bodyPr>
          <a:lstStyle/>
          <a:p>
            <a:r>
              <a:rPr lang="en-GB" sz="2200" dirty="0"/>
              <a:t>How is this kitchen different to the one in  your house?</a:t>
            </a:r>
          </a:p>
        </p:txBody>
      </p:sp>
    </p:spTree>
    <p:extLst>
      <p:ext uri="{BB962C8B-B14F-4D97-AF65-F5344CB8AC3E}">
        <p14:creationId xmlns:p14="http://schemas.microsoft.com/office/powerpoint/2010/main" val="1793001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2" grpId="0" animBg="1"/>
      <p:bldP spid="33" grpId="0"/>
      <p:bldP spid="3" grpId="0" animBg="1"/>
      <p:bldP spid="4" grpId="0"/>
    </p:bldLst>
  </p:timing>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B11FE6272840A49A14D290AA8CBF969" ma:contentTypeVersion="12" ma:contentTypeDescription="Create a new document." ma:contentTypeScope="" ma:versionID="805497a100730b5f14a2d90d4b813b31">
  <xsd:schema xmlns:xsd="http://www.w3.org/2001/XMLSchema" xmlns:xs="http://www.w3.org/2001/XMLSchema" xmlns:p="http://schemas.microsoft.com/office/2006/metadata/properties" xmlns:ns2="8420588c-0a86-4d0a-a198-0da6f8ce745d" xmlns:ns3="5b8c671f-b8b0-4c7e-bac8-a5a7aed1496d" targetNamespace="http://schemas.microsoft.com/office/2006/metadata/properties" ma:root="true" ma:fieldsID="38570a40d17a3c02fe362b39e2f4fb1e" ns2:_="" ns3:_="">
    <xsd:import namespace="8420588c-0a86-4d0a-a198-0da6f8ce745d"/>
    <xsd:import namespace="5b8c671f-b8b0-4c7e-bac8-a5a7aed1496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20588c-0a86-4d0a-a198-0da6f8ce74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b8c671f-b8b0-4c7e-bac8-a5a7aed1496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48D48A1-8B61-4003-AA35-2FC84F15360B}">
  <ds:schemaRefs>
    <ds:schemaRef ds:uri="http://schemas.microsoft.com/sharepoint/v3/contenttype/forms"/>
  </ds:schemaRefs>
</ds:datastoreItem>
</file>

<file path=customXml/itemProps2.xml><?xml version="1.0" encoding="utf-8"?>
<ds:datastoreItem xmlns:ds="http://schemas.openxmlformats.org/officeDocument/2006/customXml" ds:itemID="{9F6E2000-1AC0-4A24-A8DE-B40179A24B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20588c-0a86-4d0a-a198-0da6f8ce745d"/>
    <ds:schemaRef ds:uri="5b8c671f-b8b0-4c7e-bac8-a5a7aed149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CD2820-FC35-44DE-9137-FD22B85DF428}">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100</TotalTime>
  <Words>732</Words>
  <Application>Microsoft Office PowerPoint</Application>
  <PresentationFormat>Widescreen</PresentationFormat>
  <Paragraphs>76</Paragraphs>
  <Slides>18</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Gill Sans MT</vt:lpstr>
      <vt:lpstr>Wingdings 2</vt:lpstr>
      <vt:lpstr>Dividend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HAMMER, Caroline</dc:creator>
  <cp:lastModifiedBy>Caroline HAMMER</cp:lastModifiedBy>
  <cp:revision>7</cp:revision>
  <dcterms:created xsi:type="dcterms:W3CDTF">2020-05-13T18:13:48Z</dcterms:created>
  <dcterms:modified xsi:type="dcterms:W3CDTF">2020-09-17T11:40:54Z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0x0101001B11FE6272840A49A14D290AA8CBF969</vt:lpwstr>
  </property>
</Properties>
</file>