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4" r:id="rId5"/>
    <p:sldId id="290" r:id="rId6"/>
    <p:sldId id="291" r:id="rId7"/>
    <p:sldId id="289" r:id="rId8"/>
    <p:sldId id="257" r:id="rId9"/>
    <p:sldId id="258" r:id="rId10"/>
    <p:sldId id="259" r:id="rId11"/>
    <p:sldId id="260" r:id="rId12"/>
    <p:sldId id="299" r:id="rId13"/>
    <p:sldId id="293" r:id="rId14"/>
    <p:sldId id="307" r:id="rId15"/>
    <p:sldId id="261" r:id="rId16"/>
    <p:sldId id="263" r:id="rId17"/>
    <p:sldId id="296" r:id="rId18"/>
    <p:sldId id="276" r:id="rId19"/>
    <p:sldId id="278" r:id="rId20"/>
    <p:sldId id="277" r:id="rId21"/>
    <p:sldId id="300" r:id="rId22"/>
    <p:sldId id="301" r:id="rId23"/>
    <p:sldId id="272" r:id="rId24"/>
    <p:sldId id="273" r:id="rId25"/>
    <p:sldId id="282" r:id="rId26"/>
    <p:sldId id="262" r:id="rId27"/>
    <p:sldId id="303" r:id="rId28"/>
    <p:sldId id="274" r:id="rId29"/>
    <p:sldId id="297" r:id="rId30"/>
    <p:sldId id="281" r:id="rId31"/>
    <p:sldId id="270" r:id="rId32"/>
    <p:sldId id="285" r:id="rId33"/>
    <p:sldId id="287" r:id="rId34"/>
    <p:sldId id="292" r:id="rId35"/>
    <p:sldId id="283" r:id="rId36"/>
    <p:sldId id="298" r:id="rId37"/>
    <p:sldId id="256" r:id="rId38"/>
    <p:sldId id="275" r:id="rId39"/>
    <p:sldId id="306" r:id="rId40"/>
    <p:sldId id="30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AF6DE-4524-3A86-B865-9FC78A9AECBD}" v="42" dt="2020-02-26T11:07:26.972"/>
    <p1510:client id="{FE7BA47D-CBDA-46F6-B13C-1FC387C54486}" v="370" dt="2020-02-24T16:37:33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MER, Caroline" userId="e8950d66-20db-46c4-9e5b-5068b91838e3" providerId="ADAL" clId="{FE7BA47D-CBDA-46F6-B13C-1FC387C54486}"/>
    <pc:docChg chg="undo custSel mod addSld delSld modSld sldOrd">
      <pc:chgData name="HAMMER, Caroline" userId="e8950d66-20db-46c4-9e5b-5068b91838e3" providerId="ADAL" clId="{FE7BA47D-CBDA-46F6-B13C-1FC387C54486}" dt="2020-02-24T16:40:02.269" v="16328" actId="1035"/>
      <pc:docMkLst>
        <pc:docMk/>
      </pc:docMkLst>
      <pc:sldChg chg="addSp delSp modSp mod ord setBg">
        <pc:chgData name="HAMMER, Caroline" userId="e8950d66-20db-46c4-9e5b-5068b91838e3" providerId="ADAL" clId="{FE7BA47D-CBDA-46F6-B13C-1FC387C54486}" dt="2020-02-24T13:41:44.794" v="8142" actId="1076"/>
        <pc:sldMkLst>
          <pc:docMk/>
          <pc:sldMk cId="425088063" sldId="256"/>
        </pc:sldMkLst>
        <pc:spChg chg="add del mod">
          <ac:chgData name="HAMMER, Caroline" userId="e8950d66-20db-46c4-9e5b-5068b91838e3" providerId="ADAL" clId="{FE7BA47D-CBDA-46F6-B13C-1FC387C54486}" dt="2020-02-24T13:41:29.996" v="8139" actId="14100"/>
          <ac:spMkLst>
            <pc:docMk/>
            <pc:sldMk cId="425088063" sldId="256"/>
            <ac:spMk id="4" creationId="{C772B43B-4E0F-4DCF-9D50-188F13FFE486}"/>
          </ac:spMkLst>
        </pc:spChg>
        <pc:picChg chg="add del mod">
          <ac:chgData name="HAMMER, Caroline" userId="e8950d66-20db-46c4-9e5b-5068b91838e3" providerId="ADAL" clId="{FE7BA47D-CBDA-46F6-B13C-1FC387C54486}" dt="2020-02-24T13:37:17.489" v="8063"/>
          <ac:picMkLst>
            <pc:docMk/>
            <pc:sldMk cId="425088063" sldId="256"/>
            <ac:picMk id="3" creationId="{1585093C-0C3F-41B8-925E-B32A4F98AE61}"/>
          </ac:picMkLst>
        </pc:picChg>
        <pc:picChg chg="add del mod modCrop">
          <ac:chgData name="HAMMER, Caroline" userId="e8950d66-20db-46c4-9e5b-5068b91838e3" providerId="ADAL" clId="{FE7BA47D-CBDA-46F6-B13C-1FC387C54486}" dt="2020-02-24T13:41:44.794" v="8142" actId="1076"/>
          <ac:picMkLst>
            <pc:docMk/>
            <pc:sldMk cId="425088063" sldId="256"/>
            <ac:picMk id="5" creationId="{92715B02-2E4B-43A0-8282-A0204D51E019}"/>
          </ac:picMkLst>
        </pc:picChg>
        <pc:picChg chg="add del mod">
          <ac:chgData name="HAMMER, Caroline" userId="e8950d66-20db-46c4-9e5b-5068b91838e3" providerId="ADAL" clId="{FE7BA47D-CBDA-46F6-B13C-1FC387C54486}" dt="2020-02-24T13:38:00.930" v="8070"/>
          <ac:picMkLst>
            <pc:docMk/>
            <pc:sldMk cId="425088063" sldId="256"/>
            <ac:picMk id="6" creationId="{4985DEDD-4283-4741-ABC3-82E722FF0D3F}"/>
          </ac:picMkLst>
        </pc:picChg>
        <pc:picChg chg="del mod">
          <ac:chgData name="HAMMER, Caroline" userId="e8950d66-20db-46c4-9e5b-5068b91838e3" providerId="ADAL" clId="{FE7BA47D-CBDA-46F6-B13C-1FC387C54486}" dt="2020-02-18T12:38:49.881" v="6281"/>
          <ac:picMkLst>
            <pc:docMk/>
            <pc:sldMk cId="425088063" sldId="256"/>
            <ac:picMk id="7" creationId="{1E69A023-484C-4640-B0ED-9402C1460B8F}"/>
          </ac:picMkLst>
        </pc:picChg>
        <pc:picChg chg="del mod">
          <ac:chgData name="HAMMER, Caroline" userId="e8950d66-20db-46c4-9e5b-5068b91838e3" providerId="ADAL" clId="{FE7BA47D-CBDA-46F6-B13C-1FC387C54486}" dt="2020-02-24T13:36:37.599" v="8058"/>
          <ac:picMkLst>
            <pc:docMk/>
            <pc:sldMk cId="425088063" sldId="256"/>
            <ac:picMk id="9" creationId="{83FFBBCC-9A4F-4578-940A-9E04565E204E}"/>
          </ac:picMkLst>
        </pc:picChg>
      </pc:sldChg>
      <pc:sldChg chg="addSp delSp modSp mod setBg">
        <pc:chgData name="HAMMER, Caroline" userId="e8950d66-20db-46c4-9e5b-5068b91838e3" providerId="ADAL" clId="{FE7BA47D-CBDA-46F6-B13C-1FC387C54486}" dt="2020-02-24T15:43:49.268" v="12365" actId="1036"/>
        <pc:sldMkLst>
          <pc:docMk/>
          <pc:sldMk cId="1526747650" sldId="257"/>
        </pc:sldMkLst>
        <pc:spChg chg="add mod">
          <ac:chgData name="HAMMER, Caroline" userId="e8950d66-20db-46c4-9e5b-5068b91838e3" providerId="ADAL" clId="{FE7BA47D-CBDA-46F6-B13C-1FC387C54486}" dt="2020-02-24T15:43:47.437" v="12363" actId="1036"/>
          <ac:spMkLst>
            <pc:docMk/>
            <pc:sldMk cId="1526747650" sldId="257"/>
            <ac:spMk id="4" creationId="{74E2D420-1923-48FE-BC4E-62E8C063BCEC}"/>
          </ac:spMkLst>
        </pc:spChg>
        <pc:spChg chg="add del mod">
          <ac:chgData name="HAMMER, Caroline" userId="e8950d66-20db-46c4-9e5b-5068b91838e3" providerId="ADAL" clId="{FE7BA47D-CBDA-46F6-B13C-1FC387C54486}" dt="2020-02-18T10:50:16.457" v="1369"/>
          <ac:spMkLst>
            <pc:docMk/>
            <pc:sldMk cId="1526747650" sldId="257"/>
            <ac:spMk id="6" creationId="{96D44778-8437-4184-8D61-5716626F8CBB}"/>
          </ac:spMkLst>
        </pc:spChg>
        <pc:picChg chg="mod modCrop">
          <ac:chgData name="HAMMER, Caroline" userId="e8950d66-20db-46c4-9e5b-5068b91838e3" providerId="ADAL" clId="{FE7BA47D-CBDA-46F6-B13C-1FC387C54486}" dt="2020-02-24T15:43:49.268" v="12365" actId="1036"/>
          <ac:picMkLst>
            <pc:docMk/>
            <pc:sldMk cId="1526747650" sldId="257"/>
            <ac:picMk id="5" creationId="{3C00951A-B389-49B7-A375-0AFE23C262B6}"/>
          </ac:picMkLst>
        </pc:picChg>
        <pc:picChg chg="add del mod">
          <ac:chgData name="HAMMER, Caroline" userId="e8950d66-20db-46c4-9e5b-5068b91838e3" providerId="ADAL" clId="{FE7BA47D-CBDA-46F6-B13C-1FC387C54486}" dt="2020-02-24T12:51:35.151" v="6485"/>
          <ac:picMkLst>
            <pc:docMk/>
            <pc:sldMk cId="1526747650" sldId="257"/>
            <ac:picMk id="6" creationId="{AE21B99E-38A3-4A55-8A23-DD462230EE9A}"/>
          </ac:picMkLst>
        </pc:picChg>
        <pc:picChg chg="del mod modCrop">
          <ac:chgData name="HAMMER, Caroline" userId="e8950d66-20db-46c4-9e5b-5068b91838e3" providerId="ADAL" clId="{FE7BA47D-CBDA-46F6-B13C-1FC387C54486}" dt="2020-02-18T10:50:11.833" v="1368"/>
          <ac:picMkLst>
            <pc:docMk/>
            <pc:sldMk cId="1526747650" sldId="257"/>
            <ac:picMk id="8" creationId="{D3E74298-676D-4A6E-A926-8852823C88AB}"/>
          </ac:picMkLst>
        </pc:picChg>
      </pc:sldChg>
      <pc:sldChg chg="addSp delSp modSp">
        <pc:chgData name="HAMMER, Caroline" userId="e8950d66-20db-46c4-9e5b-5068b91838e3" providerId="ADAL" clId="{FE7BA47D-CBDA-46F6-B13C-1FC387C54486}" dt="2020-02-24T15:43:54.439" v="12373" actId="1036"/>
        <pc:sldMkLst>
          <pc:docMk/>
          <pc:sldMk cId="1648045109" sldId="258"/>
        </pc:sldMkLst>
        <pc:spChg chg="add mod">
          <ac:chgData name="HAMMER, Caroline" userId="e8950d66-20db-46c4-9e5b-5068b91838e3" providerId="ADAL" clId="{FE7BA47D-CBDA-46F6-B13C-1FC387C54486}" dt="2020-02-24T15:43:54.439" v="12373" actId="1036"/>
          <ac:spMkLst>
            <pc:docMk/>
            <pc:sldMk cId="1648045109" sldId="258"/>
            <ac:spMk id="3" creationId="{DC4676BA-EE90-4250-9BF9-CC50ECDEC40B}"/>
          </ac:spMkLst>
        </pc:spChg>
        <pc:picChg chg="add del mod">
          <ac:chgData name="HAMMER, Caroline" userId="e8950d66-20db-46c4-9e5b-5068b91838e3" providerId="ADAL" clId="{FE7BA47D-CBDA-46F6-B13C-1FC387C54486}" dt="2020-02-24T12:52:01.832" v="6490"/>
          <ac:picMkLst>
            <pc:docMk/>
            <pc:sldMk cId="1648045109" sldId="258"/>
            <ac:picMk id="4" creationId="{DB6C3962-D5A3-45D6-BBBD-0C3F50DB206D}"/>
          </ac:picMkLst>
        </pc:picChg>
        <pc:picChg chg="mod">
          <ac:chgData name="HAMMER, Caroline" userId="e8950d66-20db-46c4-9e5b-5068b91838e3" providerId="ADAL" clId="{FE7BA47D-CBDA-46F6-B13C-1FC387C54486}" dt="2020-02-24T12:52:03.814" v="6491" actId="1076"/>
          <ac:picMkLst>
            <pc:docMk/>
            <pc:sldMk cId="1648045109" sldId="258"/>
            <ac:picMk id="11" creationId="{0CF041F3-2CBE-4604-ADD6-BBA283090043}"/>
          </ac:picMkLst>
        </pc:picChg>
      </pc:sldChg>
      <pc:sldChg chg="addSp delSp modSp mod setBg">
        <pc:chgData name="HAMMER, Caroline" userId="e8950d66-20db-46c4-9e5b-5068b91838e3" providerId="ADAL" clId="{FE7BA47D-CBDA-46F6-B13C-1FC387C54486}" dt="2020-02-24T15:45:40.511" v="12411" actId="1035"/>
        <pc:sldMkLst>
          <pc:docMk/>
          <pc:sldMk cId="3187558047" sldId="259"/>
        </pc:sldMkLst>
        <pc:spChg chg="add del mod">
          <ac:chgData name="HAMMER, Caroline" userId="e8950d66-20db-46c4-9e5b-5068b91838e3" providerId="ADAL" clId="{FE7BA47D-CBDA-46F6-B13C-1FC387C54486}" dt="2020-02-24T15:30:26.070" v="11266"/>
          <ac:spMkLst>
            <pc:docMk/>
            <pc:sldMk cId="3187558047" sldId="259"/>
            <ac:spMk id="2" creationId="{F24E0579-2A80-41BA-B1AE-1B2D2060D2CF}"/>
          </ac:spMkLst>
        </pc:spChg>
        <pc:spChg chg="add mod">
          <ac:chgData name="HAMMER, Caroline" userId="e8950d66-20db-46c4-9e5b-5068b91838e3" providerId="ADAL" clId="{FE7BA47D-CBDA-46F6-B13C-1FC387C54486}" dt="2020-02-24T15:45:40.511" v="12411" actId="1035"/>
          <ac:spMkLst>
            <pc:docMk/>
            <pc:sldMk cId="3187558047" sldId="259"/>
            <ac:spMk id="4" creationId="{48620C21-7324-490D-964C-CADDEFCB9A66}"/>
          </ac:spMkLst>
        </pc:spChg>
        <pc:spChg chg="add del mod">
          <ac:chgData name="HAMMER, Caroline" userId="e8950d66-20db-46c4-9e5b-5068b91838e3" providerId="ADAL" clId="{FE7BA47D-CBDA-46F6-B13C-1FC387C54486}" dt="2020-02-18T11:02:39.006" v="1607" actId="478"/>
          <ac:spMkLst>
            <pc:docMk/>
            <pc:sldMk cId="3187558047" sldId="259"/>
            <ac:spMk id="5" creationId="{9F1BD4A5-2104-4E22-BDA6-EEFD22534952}"/>
          </ac:spMkLst>
        </pc:spChg>
        <pc:picChg chg="add del mod">
          <ac:chgData name="HAMMER, Caroline" userId="e8950d66-20db-46c4-9e5b-5068b91838e3" providerId="ADAL" clId="{FE7BA47D-CBDA-46F6-B13C-1FC387C54486}" dt="2020-02-24T12:53:33.609" v="6523"/>
          <ac:picMkLst>
            <pc:docMk/>
            <pc:sldMk cId="3187558047" sldId="259"/>
            <ac:picMk id="5" creationId="{E02A8ABC-8D30-4EEE-A3F7-72F9F6D44888}"/>
          </ac:picMkLst>
        </pc:picChg>
        <pc:picChg chg="add del mod">
          <ac:chgData name="HAMMER, Caroline" userId="e8950d66-20db-46c4-9e5b-5068b91838e3" providerId="ADAL" clId="{FE7BA47D-CBDA-46F6-B13C-1FC387C54486}" dt="2020-02-24T12:55:51.835" v="6574"/>
          <ac:picMkLst>
            <pc:docMk/>
            <pc:sldMk cId="3187558047" sldId="259"/>
            <ac:picMk id="6" creationId="{A77A07E3-EC4E-4E6F-AAC2-EADD41391585}"/>
          </ac:picMkLst>
        </pc:picChg>
        <pc:picChg chg="mod modCrop">
          <ac:chgData name="HAMMER, Caroline" userId="e8950d66-20db-46c4-9e5b-5068b91838e3" providerId="ADAL" clId="{FE7BA47D-CBDA-46F6-B13C-1FC387C54486}" dt="2020-02-24T15:44:03.972" v="12374" actId="732"/>
          <ac:picMkLst>
            <pc:docMk/>
            <pc:sldMk cId="3187558047" sldId="259"/>
            <ac:picMk id="7" creationId="{D8F75ADC-2EA8-419F-BA8D-30F798D085CF}"/>
          </ac:picMkLst>
        </pc:picChg>
        <pc:picChg chg="del mod modCrop">
          <ac:chgData name="HAMMER, Caroline" userId="e8950d66-20db-46c4-9e5b-5068b91838e3" providerId="ADAL" clId="{FE7BA47D-CBDA-46F6-B13C-1FC387C54486}" dt="2020-02-18T11:02:41.744" v="1608"/>
          <ac:picMkLst>
            <pc:docMk/>
            <pc:sldMk cId="3187558047" sldId="259"/>
            <ac:picMk id="8" creationId="{179CC256-9E80-44FC-9C74-D879D35EE111}"/>
          </ac:picMkLst>
        </pc:picChg>
      </pc:sldChg>
      <pc:sldChg chg="addSp delSp modSp ord">
        <pc:chgData name="HAMMER, Caroline" userId="e8950d66-20db-46c4-9e5b-5068b91838e3" providerId="ADAL" clId="{FE7BA47D-CBDA-46F6-B13C-1FC387C54486}" dt="2020-02-24T15:44:30.791" v="12396" actId="1076"/>
        <pc:sldMkLst>
          <pc:docMk/>
          <pc:sldMk cId="2784693896" sldId="260"/>
        </pc:sldMkLst>
        <pc:spChg chg="add mod">
          <ac:chgData name="HAMMER, Caroline" userId="e8950d66-20db-46c4-9e5b-5068b91838e3" providerId="ADAL" clId="{FE7BA47D-CBDA-46F6-B13C-1FC387C54486}" dt="2020-02-24T15:44:30.791" v="12396" actId="1076"/>
          <ac:spMkLst>
            <pc:docMk/>
            <pc:sldMk cId="2784693896" sldId="260"/>
            <ac:spMk id="4" creationId="{8CA8AE8E-B1D1-4461-8254-E4B575DBAD09}"/>
          </ac:spMkLst>
        </pc:spChg>
        <pc:spChg chg="add del">
          <ac:chgData name="HAMMER, Caroline" userId="e8950d66-20db-46c4-9e5b-5068b91838e3" providerId="ADAL" clId="{FE7BA47D-CBDA-46F6-B13C-1FC387C54486}" dt="2020-02-18T11:07:32.016" v="1896"/>
          <ac:spMkLst>
            <pc:docMk/>
            <pc:sldMk cId="2784693896" sldId="260"/>
            <ac:spMk id="5" creationId="{6D821CC3-D3FE-4B0F-93F1-208BAEEC5277}"/>
          </ac:spMkLst>
        </pc:spChg>
        <pc:spChg chg="add del mod">
          <ac:chgData name="HAMMER, Caroline" userId="e8950d66-20db-46c4-9e5b-5068b91838e3" providerId="ADAL" clId="{FE7BA47D-CBDA-46F6-B13C-1FC387C54486}" dt="2020-02-24T12:58:52.569" v="6665"/>
          <ac:spMkLst>
            <pc:docMk/>
            <pc:sldMk cId="2784693896" sldId="260"/>
            <ac:spMk id="6" creationId="{1F73E9A6-E7D0-41E8-808C-5E257E6FBD24}"/>
          </ac:spMkLst>
        </pc:spChg>
        <pc:picChg chg="add mod">
          <ac:chgData name="HAMMER, Caroline" userId="e8950d66-20db-46c4-9e5b-5068b91838e3" providerId="ADAL" clId="{FE7BA47D-CBDA-46F6-B13C-1FC387C54486}" dt="2020-02-24T15:44:23.721" v="12395" actId="1036"/>
          <ac:picMkLst>
            <pc:docMk/>
            <pc:sldMk cId="2784693896" sldId="260"/>
            <ac:picMk id="3" creationId="{9A9B2261-6291-449A-8A29-E41106AEE77B}"/>
          </ac:picMkLst>
        </pc:picChg>
        <pc:picChg chg="add del mod">
          <ac:chgData name="HAMMER, Caroline" userId="e8950d66-20db-46c4-9e5b-5068b91838e3" providerId="ADAL" clId="{FE7BA47D-CBDA-46F6-B13C-1FC387C54486}" dt="2020-02-24T12:57:25.962" v="6593"/>
          <ac:picMkLst>
            <pc:docMk/>
            <pc:sldMk cId="2784693896" sldId="260"/>
            <ac:picMk id="5" creationId="{A7F7F0B4-BE81-4A1D-A04F-66508C5DCC75}"/>
          </ac:picMkLst>
        </pc:picChg>
        <pc:picChg chg="del mod ord">
          <ac:chgData name="HAMMER, Caroline" userId="e8950d66-20db-46c4-9e5b-5068b91838e3" providerId="ADAL" clId="{FE7BA47D-CBDA-46F6-B13C-1FC387C54486}" dt="2020-02-18T12:26:31.720" v="6208"/>
          <ac:picMkLst>
            <pc:docMk/>
            <pc:sldMk cId="2784693896" sldId="260"/>
            <ac:picMk id="10" creationId="{299C27B1-AFD2-4EAD-83D2-1BFD197238E3}"/>
          </ac:picMkLst>
        </pc:picChg>
        <pc:picChg chg="del mod">
          <ac:chgData name="HAMMER, Caroline" userId="e8950d66-20db-46c4-9e5b-5068b91838e3" providerId="ADAL" clId="{FE7BA47D-CBDA-46F6-B13C-1FC387C54486}" dt="2020-02-18T12:26:35.383" v="6209"/>
          <ac:picMkLst>
            <pc:docMk/>
            <pc:sldMk cId="2784693896" sldId="260"/>
            <ac:picMk id="12" creationId="{792D5217-FFB4-4A32-9B2D-0BBA3F8C19B0}"/>
          </ac:picMkLst>
        </pc:picChg>
      </pc:sldChg>
      <pc:sldChg chg="addSp delSp modSp mod setBg">
        <pc:chgData name="HAMMER, Caroline" userId="e8950d66-20db-46c4-9e5b-5068b91838e3" providerId="ADAL" clId="{FE7BA47D-CBDA-46F6-B13C-1FC387C54486}" dt="2020-02-24T15:45:21.847" v="12403" actId="1035"/>
        <pc:sldMkLst>
          <pc:docMk/>
          <pc:sldMk cId="3107223698" sldId="261"/>
        </pc:sldMkLst>
        <pc:spChg chg="add del mod">
          <ac:chgData name="HAMMER, Caroline" userId="e8950d66-20db-46c4-9e5b-5068b91838e3" providerId="ADAL" clId="{FE7BA47D-CBDA-46F6-B13C-1FC387C54486}" dt="2020-02-18T11:14:46.150" v="2453"/>
          <ac:spMkLst>
            <pc:docMk/>
            <pc:sldMk cId="3107223698" sldId="261"/>
            <ac:spMk id="3" creationId="{ECC88DA5-86ED-4C6E-80F0-99611A54C88E}"/>
          </ac:spMkLst>
        </pc:spChg>
        <pc:spChg chg="add del mod">
          <ac:chgData name="HAMMER, Caroline" userId="e8950d66-20db-46c4-9e5b-5068b91838e3" providerId="ADAL" clId="{FE7BA47D-CBDA-46F6-B13C-1FC387C54486}" dt="2020-02-24T13:03:19.077" v="6691" actId="478"/>
          <ac:spMkLst>
            <pc:docMk/>
            <pc:sldMk cId="3107223698" sldId="261"/>
            <ac:spMk id="4" creationId="{E08D3812-2306-4C62-B6BE-D49873B05A54}"/>
          </ac:spMkLst>
        </pc:spChg>
        <pc:spChg chg="add mod">
          <ac:chgData name="HAMMER, Caroline" userId="e8950d66-20db-46c4-9e5b-5068b91838e3" providerId="ADAL" clId="{FE7BA47D-CBDA-46F6-B13C-1FC387C54486}" dt="2020-02-24T15:45:14.493" v="12398" actId="255"/>
          <ac:spMkLst>
            <pc:docMk/>
            <pc:sldMk cId="3107223698" sldId="261"/>
            <ac:spMk id="6" creationId="{60545838-C2E2-4AE1-80E5-154212351CF8}"/>
          </ac:spMkLst>
        </pc:spChg>
        <pc:spChg chg="add del mod">
          <ac:chgData name="HAMMER, Caroline" userId="e8950d66-20db-46c4-9e5b-5068b91838e3" providerId="ADAL" clId="{FE7BA47D-CBDA-46F6-B13C-1FC387C54486}" dt="2020-02-18T12:28:45.716" v="6220"/>
          <ac:spMkLst>
            <pc:docMk/>
            <pc:sldMk cId="3107223698" sldId="261"/>
            <ac:spMk id="8" creationId="{B3A8DB83-404D-4775-9CD1-A8604E3494A0}"/>
          </ac:spMkLst>
        </pc:spChg>
        <pc:spChg chg="add del">
          <ac:chgData name="HAMMER, Caroline" userId="e8950d66-20db-46c4-9e5b-5068b91838e3" providerId="ADAL" clId="{FE7BA47D-CBDA-46F6-B13C-1FC387C54486}" dt="2020-02-18T11:13:58.589" v="2442" actId="26606"/>
          <ac:spMkLst>
            <pc:docMk/>
            <pc:sldMk cId="3107223698" sldId="261"/>
            <ac:spMk id="15" creationId="{A9F529C3-C941-49FD-8C67-82F134F64BDB}"/>
          </ac:spMkLst>
        </pc:spChg>
        <pc:spChg chg="add del">
          <ac:chgData name="HAMMER, Caroline" userId="e8950d66-20db-46c4-9e5b-5068b91838e3" providerId="ADAL" clId="{FE7BA47D-CBDA-46F6-B13C-1FC387C54486}" dt="2020-02-18T11:13:58.589" v="2442" actId="26606"/>
          <ac:spMkLst>
            <pc:docMk/>
            <pc:sldMk cId="3107223698" sldId="261"/>
            <ac:spMk id="17" creationId="{20586029-32A0-47E5-9AEC-AE3ABA6B94D0}"/>
          </ac:spMkLst>
        </pc:spChg>
        <pc:spChg chg="add del">
          <ac:chgData name="HAMMER, Caroline" userId="e8950d66-20db-46c4-9e5b-5068b91838e3" providerId="ADAL" clId="{FE7BA47D-CBDA-46F6-B13C-1FC387C54486}" dt="2020-02-18T11:13:58.589" v="2441" actId="26606"/>
          <ac:spMkLst>
            <pc:docMk/>
            <pc:sldMk cId="3107223698" sldId="261"/>
            <ac:spMk id="24" creationId="{A9F529C3-C941-49FD-8C67-82F134F64BDB}"/>
          </ac:spMkLst>
        </pc:spChg>
        <pc:spChg chg="add del">
          <ac:chgData name="HAMMER, Caroline" userId="e8950d66-20db-46c4-9e5b-5068b91838e3" providerId="ADAL" clId="{FE7BA47D-CBDA-46F6-B13C-1FC387C54486}" dt="2020-02-18T11:13:58.589" v="2441" actId="26606"/>
          <ac:spMkLst>
            <pc:docMk/>
            <pc:sldMk cId="3107223698" sldId="261"/>
            <ac:spMk id="26" creationId="{20586029-32A0-47E5-9AEC-AE3ABA6B94D0}"/>
          </ac:spMkLst>
        </pc:spChg>
        <pc:picChg chg="del mod ord modCrop">
          <ac:chgData name="HAMMER, Caroline" userId="e8950d66-20db-46c4-9e5b-5068b91838e3" providerId="ADAL" clId="{FE7BA47D-CBDA-46F6-B13C-1FC387C54486}" dt="2020-02-18T11:14:43.955" v="2452" actId="478"/>
          <ac:picMkLst>
            <pc:docMk/>
            <pc:sldMk cId="3107223698" sldId="261"/>
            <ac:picMk id="5" creationId="{CCC20443-FA6E-4B48-8F4A-5F00093FCFBF}"/>
          </ac:picMkLst>
        </pc:picChg>
        <pc:picChg chg="add del mod modCrop">
          <ac:chgData name="HAMMER, Caroline" userId="e8950d66-20db-46c4-9e5b-5068b91838e3" providerId="ADAL" clId="{FE7BA47D-CBDA-46F6-B13C-1FC387C54486}" dt="2020-02-24T15:45:21.847" v="12403" actId="1035"/>
          <ac:picMkLst>
            <pc:docMk/>
            <pc:sldMk cId="3107223698" sldId="261"/>
            <ac:picMk id="5" creationId="{F90BDA19-38A2-41F3-89E6-E7C3027E0BDD}"/>
          </ac:picMkLst>
        </pc:picChg>
        <pc:picChg chg="del mod">
          <ac:chgData name="HAMMER, Caroline" userId="e8950d66-20db-46c4-9e5b-5068b91838e3" providerId="ADAL" clId="{FE7BA47D-CBDA-46F6-B13C-1FC387C54486}" dt="2020-02-18T11:13:15.082" v="2432"/>
          <ac:picMkLst>
            <pc:docMk/>
            <pc:sldMk cId="3107223698" sldId="261"/>
            <ac:picMk id="7" creationId="{72BAEAA3-031B-4DBF-A058-616D18B98DE7}"/>
          </ac:picMkLst>
        </pc:picChg>
        <pc:picChg chg="add del mod ord modCrop">
          <ac:chgData name="HAMMER, Caroline" userId="e8950d66-20db-46c4-9e5b-5068b91838e3" providerId="ADAL" clId="{FE7BA47D-CBDA-46F6-B13C-1FC387C54486}" dt="2020-02-18T12:28:39.573" v="6218"/>
          <ac:picMkLst>
            <pc:docMk/>
            <pc:sldMk cId="3107223698" sldId="261"/>
            <ac:picMk id="10" creationId="{461554B9-DC89-4925-A780-9D43FC0212C1}"/>
          </ac:picMkLst>
        </pc:picChg>
        <pc:picChg chg="add del mod">
          <ac:chgData name="HAMMER, Caroline" userId="e8950d66-20db-46c4-9e5b-5068b91838e3" providerId="ADAL" clId="{FE7BA47D-CBDA-46F6-B13C-1FC387C54486}" dt="2020-02-18T12:28:41.593" v="6219"/>
          <ac:picMkLst>
            <pc:docMk/>
            <pc:sldMk cId="3107223698" sldId="261"/>
            <ac:picMk id="13" creationId="{DCE4F849-E6A3-4515-ACDE-9A2F5D9FBC66}"/>
          </ac:picMkLst>
        </pc:picChg>
        <pc:picChg chg="add del">
          <ac:chgData name="HAMMER, Caroline" userId="e8950d66-20db-46c4-9e5b-5068b91838e3" providerId="ADAL" clId="{FE7BA47D-CBDA-46F6-B13C-1FC387C54486}" dt="2020-02-18T11:15:45.780" v="2464"/>
          <ac:picMkLst>
            <pc:docMk/>
            <pc:sldMk cId="3107223698" sldId="261"/>
            <ac:picMk id="14" creationId="{5274CCFF-DD96-4195-978D-304BC6BC3D85}"/>
          </ac:picMkLst>
        </pc:picChg>
        <pc:cxnChg chg="add del">
          <ac:chgData name="HAMMER, Caroline" userId="e8950d66-20db-46c4-9e5b-5068b91838e3" providerId="ADAL" clId="{FE7BA47D-CBDA-46F6-B13C-1FC387C54486}" dt="2020-02-18T11:13:58.589" v="2442" actId="26606"/>
          <ac:cxnSpMkLst>
            <pc:docMk/>
            <pc:sldMk cId="3107223698" sldId="261"/>
            <ac:cxnSpMk id="19" creationId="{8C730EAB-A532-4295-A302-FB4B90DB9F5E}"/>
          </ac:cxnSpMkLst>
        </pc:cxnChg>
        <pc:cxnChg chg="add del">
          <ac:chgData name="HAMMER, Caroline" userId="e8950d66-20db-46c4-9e5b-5068b91838e3" providerId="ADAL" clId="{FE7BA47D-CBDA-46F6-B13C-1FC387C54486}" dt="2020-02-18T11:13:58.589" v="2441" actId="26606"/>
          <ac:cxnSpMkLst>
            <pc:docMk/>
            <pc:sldMk cId="3107223698" sldId="261"/>
            <ac:cxnSpMk id="28" creationId="{8C730EAB-A532-4295-A302-FB4B90DB9F5E}"/>
          </ac:cxnSpMkLst>
        </pc:cxnChg>
      </pc:sldChg>
      <pc:sldChg chg="addSp delSp modSp mod ord setBg">
        <pc:chgData name="HAMMER, Caroline" userId="e8950d66-20db-46c4-9e5b-5068b91838e3" providerId="ADAL" clId="{FE7BA47D-CBDA-46F6-B13C-1FC387C54486}" dt="2020-02-24T16:04:57.284" v="14102" actId="1036"/>
        <pc:sldMkLst>
          <pc:docMk/>
          <pc:sldMk cId="2719031742" sldId="262"/>
        </pc:sldMkLst>
        <pc:spChg chg="add mod">
          <ac:chgData name="HAMMER, Caroline" userId="e8950d66-20db-46c4-9e5b-5068b91838e3" providerId="ADAL" clId="{FE7BA47D-CBDA-46F6-B13C-1FC387C54486}" dt="2020-02-24T16:04:57.284" v="14102" actId="1036"/>
          <ac:spMkLst>
            <pc:docMk/>
            <pc:sldMk cId="2719031742" sldId="262"/>
            <ac:spMk id="5" creationId="{DC41984E-E194-4F87-84BD-FE49E1D81699}"/>
          </ac:spMkLst>
        </pc:spChg>
        <pc:picChg chg="add mod modCrop">
          <ac:chgData name="HAMMER, Caroline" userId="e8950d66-20db-46c4-9e5b-5068b91838e3" providerId="ADAL" clId="{FE7BA47D-CBDA-46F6-B13C-1FC387C54486}" dt="2020-02-24T13:32:58.440" v="8004" actId="14100"/>
          <ac:picMkLst>
            <pc:docMk/>
            <pc:sldMk cId="2719031742" sldId="262"/>
            <ac:picMk id="3" creationId="{04A38558-8D72-48C2-B08B-1C963D57980C}"/>
          </ac:picMkLst>
        </pc:picChg>
        <pc:picChg chg="add del">
          <ac:chgData name="HAMMER, Caroline" userId="e8950d66-20db-46c4-9e5b-5068b91838e3" providerId="ADAL" clId="{FE7BA47D-CBDA-46F6-B13C-1FC387C54486}" dt="2020-02-24T13:32:42.397" v="8001"/>
          <ac:picMkLst>
            <pc:docMk/>
            <pc:sldMk cId="2719031742" sldId="262"/>
            <ac:picMk id="4" creationId="{CCDCF60E-75C4-4E09-A2AE-70A9B5D0FDE9}"/>
          </ac:picMkLst>
        </pc:picChg>
        <pc:picChg chg="del mod">
          <ac:chgData name="HAMMER, Caroline" userId="e8950d66-20db-46c4-9e5b-5068b91838e3" providerId="ADAL" clId="{FE7BA47D-CBDA-46F6-B13C-1FC387C54486}" dt="2020-02-18T12:39:48.427" v="6285"/>
          <ac:picMkLst>
            <pc:docMk/>
            <pc:sldMk cId="2719031742" sldId="262"/>
            <ac:picMk id="9" creationId="{F67D57A3-A7F7-45BD-AEDF-1B7663EA9913}"/>
          </ac:picMkLst>
        </pc:picChg>
        <pc:picChg chg="del mod">
          <ac:chgData name="HAMMER, Caroline" userId="e8950d66-20db-46c4-9e5b-5068b91838e3" providerId="ADAL" clId="{FE7BA47D-CBDA-46F6-B13C-1FC387C54486}" dt="2020-02-18T12:39:52.152" v="6286"/>
          <ac:picMkLst>
            <pc:docMk/>
            <pc:sldMk cId="2719031742" sldId="262"/>
            <ac:picMk id="11" creationId="{03CC11AD-C378-4DE4-86D9-84AB6FF6A387}"/>
          </ac:picMkLst>
        </pc:picChg>
      </pc:sldChg>
      <pc:sldChg chg="addSp delSp modSp">
        <pc:chgData name="HAMMER, Caroline" userId="e8950d66-20db-46c4-9e5b-5068b91838e3" providerId="ADAL" clId="{FE7BA47D-CBDA-46F6-B13C-1FC387C54486}" dt="2020-02-24T15:42:41.029" v="12279" actId="20577"/>
        <pc:sldMkLst>
          <pc:docMk/>
          <pc:sldMk cId="332103209" sldId="263"/>
        </pc:sldMkLst>
        <pc:spChg chg="add mod">
          <ac:chgData name="HAMMER, Caroline" userId="e8950d66-20db-46c4-9e5b-5068b91838e3" providerId="ADAL" clId="{FE7BA47D-CBDA-46F6-B13C-1FC387C54486}" dt="2020-02-24T15:42:41.029" v="12279" actId="20577"/>
          <ac:spMkLst>
            <pc:docMk/>
            <pc:sldMk cId="332103209" sldId="263"/>
            <ac:spMk id="2" creationId="{E4D1ECE6-C234-45FE-8B43-0E9AAFCE8E8A}"/>
          </ac:spMkLst>
        </pc:spChg>
        <pc:picChg chg="add del mod">
          <ac:chgData name="HAMMER, Caroline" userId="e8950d66-20db-46c4-9e5b-5068b91838e3" providerId="ADAL" clId="{FE7BA47D-CBDA-46F6-B13C-1FC387C54486}" dt="2020-02-24T13:04:19.325" v="6702"/>
          <ac:picMkLst>
            <pc:docMk/>
            <pc:sldMk cId="332103209" sldId="263"/>
            <ac:picMk id="4" creationId="{75538E6E-9616-4E2C-B18A-EFAEE7D69A1D}"/>
          </ac:picMkLst>
        </pc:picChg>
        <pc:picChg chg="mod modCrop">
          <ac:chgData name="HAMMER, Caroline" userId="e8950d66-20db-46c4-9e5b-5068b91838e3" providerId="ADAL" clId="{FE7BA47D-CBDA-46F6-B13C-1FC387C54486}" dt="2020-02-24T13:04:25.068" v="6703" actId="732"/>
          <ac:picMkLst>
            <pc:docMk/>
            <pc:sldMk cId="332103209" sldId="263"/>
            <ac:picMk id="5" creationId="{C82C4019-9BE2-4157-B104-88F715178831}"/>
          </ac:picMkLst>
        </pc:picChg>
      </pc:sldChg>
      <pc:sldChg chg="addSp delSp modSp del mod setBg">
        <pc:chgData name="HAMMER, Caroline" userId="e8950d66-20db-46c4-9e5b-5068b91838e3" providerId="ADAL" clId="{FE7BA47D-CBDA-46F6-B13C-1FC387C54486}" dt="2020-02-18T12:23:20.094" v="6189" actId="2696"/>
        <pc:sldMkLst>
          <pc:docMk/>
          <pc:sldMk cId="2546428181" sldId="264"/>
        </pc:sldMkLst>
        <pc:spChg chg="add mod">
          <ac:chgData name="HAMMER, Caroline" userId="e8950d66-20db-46c4-9e5b-5068b91838e3" providerId="ADAL" clId="{FE7BA47D-CBDA-46F6-B13C-1FC387C54486}" dt="2020-02-18T12:22:55.654" v="6185" actId="1076"/>
          <ac:spMkLst>
            <pc:docMk/>
            <pc:sldMk cId="2546428181" sldId="264"/>
            <ac:spMk id="2" creationId="{D023E03D-25E6-4190-982F-068686F42B39}"/>
          </ac:spMkLst>
        </pc:spChg>
        <pc:spChg chg="add del">
          <ac:chgData name="HAMMER, Caroline" userId="e8950d66-20db-46c4-9e5b-5068b91838e3" providerId="ADAL" clId="{FE7BA47D-CBDA-46F6-B13C-1FC387C54486}" dt="2020-02-18T11:25:42.284" v="3024"/>
          <ac:spMkLst>
            <pc:docMk/>
            <pc:sldMk cId="2546428181" sldId="264"/>
            <ac:spMk id="9" creationId="{D6E34C48-2E19-4C15-B920-3647A0800917}"/>
          </ac:spMkLst>
        </pc:spChg>
        <pc:spChg chg="add del">
          <ac:chgData name="HAMMER, Caroline" userId="e8950d66-20db-46c4-9e5b-5068b91838e3" providerId="ADAL" clId="{FE7BA47D-CBDA-46F6-B13C-1FC387C54486}" dt="2020-02-18T11:25:24.538" v="3018" actId="26606"/>
          <ac:spMkLst>
            <pc:docMk/>
            <pc:sldMk cId="2546428181" sldId="264"/>
            <ac:spMk id="11" creationId="{B5E70200-DEA5-4FCF-AEF7-ACCC62A34658}"/>
          </ac:spMkLst>
        </pc:spChg>
        <pc:spChg chg="add del">
          <ac:chgData name="HAMMER, Caroline" userId="e8950d66-20db-46c4-9e5b-5068b91838e3" providerId="ADAL" clId="{FE7BA47D-CBDA-46F6-B13C-1FC387C54486}" dt="2020-02-18T11:25:24.538" v="3018" actId="26606"/>
          <ac:spMkLst>
            <pc:docMk/>
            <pc:sldMk cId="2546428181" sldId="264"/>
            <ac:spMk id="14" creationId="{3685B357-FECE-4F11-B3D0-433533DF9C29}"/>
          </ac:spMkLst>
        </pc:spChg>
        <pc:spChg chg="add del">
          <ac:chgData name="HAMMER, Caroline" userId="e8950d66-20db-46c4-9e5b-5068b91838e3" providerId="ADAL" clId="{FE7BA47D-CBDA-46F6-B13C-1FC387C54486}" dt="2020-02-18T11:25:24.538" v="3018" actId="26606"/>
          <ac:spMkLst>
            <pc:docMk/>
            <pc:sldMk cId="2546428181" sldId="264"/>
            <ac:spMk id="16" creationId="{364795DB-290E-4908-965D-AED9526AAFEA}"/>
          </ac:spMkLst>
        </pc:spChg>
        <pc:picChg chg="mod ord">
          <ac:chgData name="HAMMER, Caroline" userId="e8950d66-20db-46c4-9e5b-5068b91838e3" providerId="ADAL" clId="{FE7BA47D-CBDA-46F6-B13C-1FC387C54486}" dt="2020-02-18T11:30:04.672" v="3147" actId="14100"/>
          <ac:picMkLst>
            <pc:docMk/>
            <pc:sldMk cId="2546428181" sldId="264"/>
            <ac:picMk id="5" creationId="{6FAF0E5B-FBEC-4D97-87A7-FAD629DE0456}"/>
          </ac:picMkLst>
        </pc:picChg>
        <pc:picChg chg="mod modCrop">
          <ac:chgData name="HAMMER, Caroline" userId="e8950d66-20db-46c4-9e5b-5068b91838e3" providerId="ADAL" clId="{FE7BA47D-CBDA-46F6-B13C-1FC387C54486}" dt="2020-02-18T11:27:32.832" v="3053" actId="14100"/>
          <ac:picMkLst>
            <pc:docMk/>
            <pc:sldMk cId="2546428181" sldId="264"/>
            <ac:picMk id="7" creationId="{12CE6D69-2A8F-4354-BC7B-2EBCCE20558B}"/>
          </ac:picMkLst>
        </pc:picChg>
        <pc:cxnChg chg="add del">
          <ac:chgData name="HAMMER, Caroline" userId="e8950d66-20db-46c4-9e5b-5068b91838e3" providerId="ADAL" clId="{FE7BA47D-CBDA-46F6-B13C-1FC387C54486}" dt="2020-02-18T11:25:24.538" v="3018" actId="26606"/>
          <ac:cxnSpMkLst>
            <pc:docMk/>
            <pc:sldMk cId="2546428181" sldId="264"/>
            <ac:cxnSpMk id="18" creationId="{C21E00FA-5862-4ADF-8F96-08EC1FF48113}"/>
          </ac:cxnSpMkLst>
        </pc:cxnChg>
      </pc:sldChg>
      <pc:sldChg chg="addSp delSp modSp del">
        <pc:chgData name="HAMMER, Caroline" userId="e8950d66-20db-46c4-9e5b-5068b91838e3" providerId="ADAL" clId="{FE7BA47D-CBDA-46F6-B13C-1FC387C54486}" dt="2020-02-24T13:03:47.480" v="6696" actId="2696"/>
        <pc:sldMkLst>
          <pc:docMk/>
          <pc:sldMk cId="1759412247" sldId="266"/>
        </pc:sldMkLst>
        <pc:spChg chg="add del mod">
          <ac:chgData name="HAMMER, Caroline" userId="e8950d66-20db-46c4-9e5b-5068b91838e3" providerId="ADAL" clId="{FE7BA47D-CBDA-46F6-B13C-1FC387C54486}" dt="2020-02-24T13:02:06.850" v="6678" actId="478"/>
          <ac:spMkLst>
            <pc:docMk/>
            <pc:sldMk cId="1759412247" sldId="266"/>
            <ac:spMk id="2" creationId="{0742528D-02B5-4B9C-8A92-80B4B8C6EE48}"/>
          </ac:spMkLst>
        </pc:spChg>
        <pc:spChg chg="del">
          <ac:chgData name="HAMMER, Caroline" userId="e8950d66-20db-46c4-9e5b-5068b91838e3" providerId="ADAL" clId="{FE7BA47D-CBDA-46F6-B13C-1FC387C54486}" dt="2020-02-18T11:21:04.547" v="2810" actId="478"/>
          <ac:spMkLst>
            <pc:docMk/>
            <pc:sldMk cId="1759412247" sldId="266"/>
            <ac:spMk id="2" creationId="{410269EE-7849-4AAB-A1B0-50844887A084}"/>
          </ac:spMkLst>
        </pc:spChg>
        <pc:spChg chg="add mod">
          <ac:chgData name="HAMMER, Caroline" userId="e8950d66-20db-46c4-9e5b-5068b91838e3" providerId="ADAL" clId="{FE7BA47D-CBDA-46F6-B13C-1FC387C54486}" dt="2020-02-18T11:48:38.766" v="4063" actId="1076"/>
          <ac:spMkLst>
            <pc:docMk/>
            <pc:sldMk cId="1759412247" sldId="266"/>
            <ac:spMk id="3" creationId="{3C227FF3-BEF9-4FCB-B12B-99B953C1C372}"/>
          </ac:spMkLst>
        </pc:spChg>
        <pc:spChg chg="add del mod">
          <ac:chgData name="HAMMER, Caroline" userId="e8950d66-20db-46c4-9e5b-5068b91838e3" providerId="ADAL" clId="{FE7BA47D-CBDA-46F6-B13C-1FC387C54486}" dt="2020-02-24T13:02:42.468" v="6682" actId="478"/>
          <ac:spMkLst>
            <pc:docMk/>
            <pc:sldMk cId="1759412247" sldId="266"/>
            <ac:spMk id="4" creationId="{80656C1E-A028-42CD-826D-AEE1E316AC0E}"/>
          </ac:spMkLst>
        </pc:spChg>
        <pc:picChg chg="del">
          <ac:chgData name="HAMMER, Caroline" userId="e8950d66-20db-46c4-9e5b-5068b91838e3" providerId="ADAL" clId="{FE7BA47D-CBDA-46F6-B13C-1FC387C54486}" dt="2020-02-24T13:01:58.424" v="6676"/>
          <ac:picMkLst>
            <pc:docMk/>
            <pc:sldMk cId="1759412247" sldId="266"/>
            <ac:picMk id="5" creationId="{2DA4C5FB-0E93-442E-943D-B4ED5E6D7788}"/>
          </ac:picMkLst>
        </pc:picChg>
        <pc:picChg chg="del mod modCrop">
          <ac:chgData name="HAMMER, Caroline" userId="e8950d66-20db-46c4-9e5b-5068b91838e3" providerId="ADAL" clId="{FE7BA47D-CBDA-46F6-B13C-1FC387C54486}" dt="2020-02-24T13:01:56.034" v="6675"/>
          <ac:picMkLst>
            <pc:docMk/>
            <pc:sldMk cId="1759412247" sldId="266"/>
            <ac:picMk id="6" creationId="{6344658C-AE6D-4B11-8CF7-4AD2DD5D9509}"/>
          </ac:picMkLst>
        </pc:picChg>
        <pc:picChg chg="add del mod">
          <ac:chgData name="HAMMER, Caroline" userId="e8950d66-20db-46c4-9e5b-5068b91838e3" providerId="ADAL" clId="{FE7BA47D-CBDA-46F6-B13C-1FC387C54486}" dt="2020-02-24T13:03:14.366" v="6689"/>
          <ac:picMkLst>
            <pc:docMk/>
            <pc:sldMk cId="1759412247" sldId="266"/>
            <ac:picMk id="7" creationId="{923D5AB3-F336-4D62-BD3A-6F1F9FA784D0}"/>
          </ac:picMkLst>
        </pc:picChg>
        <pc:picChg chg="add del">
          <ac:chgData name="HAMMER, Caroline" userId="e8950d66-20db-46c4-9e5b-5068b91838e3" providerId="ADAL" clId="{FE7BA47D-CBDA-46F6-B13C-1FC387C54486}" dt="2020-02-24T13:02:16.734" v="6681"/>
          <ac:picMkLst>
            <pc:docMk/>
            <pc:sldMk cId="1759412247" sldId="266"/>
            <ac:picMk id="8" creationId="{6C91F974-D84A-493B-8A94-11E737DE9ED8}"/>
          </ac:picMkLst>
        </pc:picChg>
        <pc:picChg chg="add del mod">
          <ac:chgData name="HAMMER, Caroline" userId="e8950d66-20db-46c4-9e5b-5068b91838e3" providerId="ADAL" clId="{FE7BA47D-CBDA-46F6-B13C-1FC387C54486}" dt="2020-02-24T13:02:59.125" v="6687"/>
          <ac:picMkLst>
            <pc:docMk/>
            <pc:sldMk cId="1759412247" sldId="266"/>
            <ac:picMk id="9" creationId="{3E55E199-1128-453E-B41E-404D892D19AD}"/>
          </ac:picMkLst>
        </pc:picChg>
      </pc:sldChg>
      <pc:sldChg chg="add del">
        <pc:chgData name="HAMMER, Caroline" userId="e8950d66-20db-46c4-9e5b-5068b91838e3" providerId="ADAL" clId="{FE7BA47D-CBDA-46F6-B13C-1FC387C54486}" dt="2020-02-24T13:03:55.531" v="6698" actId="2696"/>
        <pc:sldMkLst>
          <pc:docMk/>
          <pc:sldMk cId="4066246182" sldId="266"/>
        </pc:sldMkLst>
      </pc:sldChg>
      <pc:sldChg chg="addSp delSp modSp del mod setBg">
        <pc:chgData name="HAMMER, Caroline" userId="e8950d66-20db-46c4-9e5b-5068b91838e3" providerId="ADAL" clId="{FE7BA47D-CBDA-46F6-B13C-1FC387C54486}" dt="2020-02-18T12:32:27.429" v="6236" actId="2696"/>
        <pc:sldMkLst>
          <pc:docMk/>
          <pc:sldMk cId="1786268646" sldId="267"/>
        </pc:sldMkLst>
        <pc:spChg chg="del">
          <ac:chgData name="HAMMER, Caroline" userId="e8950d66-20db-46c4-9e5b-5068b91838e3" providerId="ADAL" clId="{FE7BA47D-CBDA-46F6-B13C-1FC387C54486}" dt="2020-02-18T11:40:16.663" v="3878" actId="478"/>
          <ac:spMkLst>
            <pc:docMk/>
            <pc:sldMk cId="1786268646" sldId="267"/>
            <ac:spMk id="2" creationId="{4B9A57D8-89FC-4019-AD13-714AD5C4CD8F}"/>
          </ac:spMkLst>
        </pc:spChg>
        <pc:spChg chg="add mod">
          <ac:chgData name="HAMMER, Caroline" userId="e8950d66-20db-46c4-9e5b-5068b91838e3" providerId="ADAL" clId="{FE7BA47D-CBDA-46F6-B13C-1FC387C54486}" dt="2020-02-18T11:50:03.470" v="4078" actId="1076"/>
          <ac:spMkLst>
            <pc:docMk/>
            <pc:sldMk cId="1786268646" sldId="267"/>
            <ac:spMk id="3" creationId="{F0B4759F-DB2D-48C4-A234-F017342B6123}"/>
          </ac:spMkLst>
        </pc:spChg>
        <pc:spChg chg="add del mod">
          <ac:chgData name="HAMMER, Caroline" userId="e8950d66-20db-46c4-9e5b-5068b91838e3" providerId="ADAL" clId="{FE7BA47D-CBDA-46F6-B13C-1FC387C54486}" dt="2020-02-18T12:31:28.676" v="6232" actId="478"/>
          <ac:spMkLst>
            <pc:docMk/>
            <pc:sldMk cId="1786268646" sldId="267"/>
            <ac:spMk id="4" creationId="{92B2F692-59C4-4A52-8F19-CD3F48EC8591}"/>
          </ac:spMkLst>
        </pc:spChg>
        <pc:picChg chg="add mod">
          <ac:chgData name="HAMMER, Caroline" userId="e8950d66-20db-46c4-9e5b-5068b91838e3" providerId="ADAL" clId="{FE7BA47D-CBDA-46F6-B13C-1FC387C54486}" dt="2020-02-18T12:32:15.770" v="6235" actId="962"/>
          <ac:picMkLst>
            <pc:docMk/>
            <pc:sldMk cId="1786268646" sldId="267"/>
            <ac:picMk id="6" creationId="{48CFB6D0-CD75-4051-A2E8-3F827B7DD2BA}"/>
          </ac:picMkLst>
        </pc:picChg>
        <pc:picChg chg="add del mod">
          <ac:chgData name="HAMMER, Caroline" userId="e8950d66-20db-46c4-9e5b-5068b91838e3" providerId="ADAL" clId="{FE7BA47D-CBDA-46F6-B13C-1FC387C54486}" dt="2020-02-18T11:41:02.798" v="3885"/>
          <ac:picMkLst>
            <pc:docMk/>
            <pc:sldMk cId="1786268646" sldId="267"/>
            <ac:picMk id="7" creationId="{67BD6D44-9D10-470E-8792-B024CE56C0F1}"/>
          </ac:picMkLst>
        </pc:picChg>
        <pc:picChg chg="del mod modCrop">
          <ac:chgData name="HAMMER, Caroline" userId="e8950d66-20db-46c4-9e5b-5068b91838e3" providerId="ADAL" clId="{FE7BA47D-CBDA-46F6-B13C-1FC387C54486}" dt="2020-02-18T12:31:15.540" v="6230"/>
          <ac:picMkLst>
            <pc:docMk/>
            <pc:sldMk cId="1786268646" sldId="267"/>
            <ac:picMk id="10" creationId="{4F7CC2E4-3846-4227-ABCC-A1E58713AC32}"/>
          </ac:picMkLst>
        </pc:picChg>
      </pc:sldChg>
      <pc:sldChg chg="addSp delSp modSp del mod setBg">
        <pc:chgData name="HAMMER, Caroline" userId="e8950d66-20db-46c4-9e5b-5068b91838e3" providerId="ADAL" clId="{FE7BA47D-CBDA-46F6-B13C-1FC387C54486}" dt="2020-02-24T13:39:48.785" v="8095" actId="2696"/>
        <pc:sldMkLst>
          <pc:docMk/>
          <pc:sldMk cId="1957619737" sldId="269"/>
        </pc:sldMkLst>
        <pc:spChg chg="add mod">
          <ac:chgData name="HAMMER, Caroline" userId="e8950d66-20db-46c4-9e5b-5068b91838e3" providerId="ADAL" clId="{FE7BA47D-CBDA-46F6-B13C-1FC387C54486}" dt="2020-02-24T13:39:19.729" v="8088"/>
          <ac:spMkLst>
            <pc:docMk/>
            <pc:sldMk cId="1957619737" sldId="269"/>
            <ac:spMk id="2" creationId="{7CD52BBE-20DA-4374-BC36-B874E32FBBC2}"/>
          </ac:spMkLst>
        </pc:spChg>
        <pc:spChg chg="add">
          <ac:chgData name="HAMMER, Caroline" userId="e8950d66-20db-46c4-9e5b-5068b91838e3" providerId="ADAL" clId="{FE7BA47D-CBDA-46F6-B13C-1FC387C54486}" dt="2020-02-24T13:35:02.095" v="8031"/>
          <ac:spMkLst>
            <pc:docMk/>
            <pc:sldMk cId="1957619737" sldId="269"/>
            <ac:spMk id="6" creationId="{10107907-5D5B-4C3C-B1FD-CD491276B03B}"/>
          </ac:spMkLst>
        </pc:spChg>
        <pc:spChg chg="add">
          <ac:chgData name="HAMMER, Caroline" userId="e8950d66-20db-46c4-9e5b-5068b91838e3" providerId="ADAL" clId="{FE7BA47D-CBDA-46F6-B13C-1FC387C54486}" dt="2020-02-18T10:18:48.454" v="502" actId="26606"/>
          <ac:spMkLst>
            <pc:docMk/>
            <pc:sldMk cId="1957619737" sldId="269"/>
            <ac:spMk id="10" creationId="{3B71DBD2-3B77-4A79-B20B-A2B1EBBE1A0B}"/>
          </ac:spMkLst>
        </pc:spChg>
        <pc:spChg chg="add">
          <ac:chgData name="HAMMER, Caroline" userId="e8950d66-20db-46c4-9e5b-5068b91838e3" providerId="ADAL" clId="{FE7BA47D-CBDA-46F6-B13C-1FC387C54486}" dt="2020-02-18T10:18:48.454" v="502" actId="26606"/>
          <ac:spMkLst>
            <pc:docMk/>
            <pc:sldMk cId="1957619737" sldId="269"/>
            <ac:spMk id="11" creationId="{DD94CD5A-DFA9-4697-95A8-A758FBF5E7F1}"/>
          </ac:spMkLst>
        </pc:spChg>
        <pc:spChg chg="add del">
          <ac:chgData name="HAMMER, Caroline" userId="e8950d66-20db-46c4-9e5b-5068b91838e3" providerId="ADAL" clId="{FE7BA47D-CBDA-46F6-B13C-1FC387C54486}" dt="2020-02-18T10:18:46.660" v="499" actId="26606"/>
          <ac:spMkLst>
            <pc:docMk/>
            <pc:sldMk cId="1957619737" sldId="269"/>
            <ac:spMk id="13" creationId="{3B71DBD2-3B77-4A79-B20B-A2B1EBBE1A0B}"/>
          </ac:spMkLst>
        </pc:spChg>
        <pc:spChg chg="add del">
          <ac:chgData name="HAMMER, Caroline" userId="e8950d66-20db-46c4-9e5b-5068b91838e3" providerId="ADAL" clId="{FE7BA47D-CBDA-46F6-B13C-1FC387C54486}" dt="2020-02-18T10:18:46.660" v="499" actId="26606"/>
          <ac:spMkLst>
            <pc:docMk/>
            <pc:sldMk cId="1957619737" sldId="269"/>
            <ac:spMk id="15" creationId="{DD94CD5A-DFA9-4697-95A8-A758FBF5E7F1}"/>
          </ac:spMkLst>
        </pc:spChg>
        <pc:picChg chg="del mod ord">
          <ac:chgData name="HAMMER, Caroline" userId="e8950d66-20db-46c4-9e5b-5068b91838e3" providerId="ADAL" clId="{FE7BA47D-CBDA-46F6-B13C-1FC387C54486}" dt="2020-02-24T13:38:06.977" v="8071"/>
          <ac:picMkLst>
            <pc:docMk/>
            <pc:sldMk cId="1957619737" sldId="269"/>
            <ac:picMk id="7" creationId="{87EBD9BC-0BD7-4C2B-9909-32AD7B0FCC2F}"/>
          </ac:picMkLst>
        </pc:picChg>
        <pc:picChg chg="mod modCrop">
          <ac:chgData name="HAMMER, Caroline" userId="e8950d66-20db-46c4-9e5b-5068b91838e3" providerId="ADAL" clId="{FE7BA47D-CBDA-46F6-B13C-1FC387C54486}" dt="2020-02-24T13:39:21.519" v="8089" actId="1076"/>
          <ac:picMkLst>
            <pc:docMk/>
            <pc:sldMk cId="1957619737" sldId="269"/>
            <ac:picMk id="8" creationId="{7F8633E4-8F4D-4062-AD71-29B92692ECF9}"/>
          </ac:picMkLst>
        </pc:picChg>
        <pc:picChg chg="add del">
          <ac:chgData name="HAMMER, Caroline" userId="e8950d66-20db-46c4-9e5b-5068b91838e3" providerId="ADAL" clId="{FE7BA47D-CBDA-46F6-B13C-1FC387C54486}" dt="2020-02-24T13:38:21.112" v="8076"/>
          <ac:picMkLst>
            <pc:docMk/>
            <pc:sldMk cId="1957619737" sldId="269"/>
            <ac:picMk id="9" creationId="{387B9AE8-4638-49E7-83B7-29772E6D3344}"/>
          </ac:picMkLst>
        </pc:picChg>
        <pc:picChg chg="add del mod">
          <ac:chgData name="HAMMER, Caroline" userId="e8950d66-20db-46c4-9e5b-5068b91838e3" providerId="ADAL" clId="{FE7BA47D-CBDA-46F6-B13C-1FC387C54486}" dt="2020-02-24T13:38:54.072" v="8082"/>
          <ac:picMkLst>
            <pc:docMk/>
            <pc:sldMk cId="1957619737" sldId="269"/>
            <ac:picMk id="12" creationId="{A8F75D65-233F-4C71-8C31-66E0EA1C3B6F}"/>
          </ac:picMkLst>
        </pc:picChg>
        <pc:picChg chg="add del mod">
          <ac:chgData name="HAMMER, Caroline" userId="e8950d66-20db-46c4-9e5b-5068b91838e3" providerId="ADAL" clId="{FE7BA47D-CBDA-46F6-B13C-1FC387C54486}" dt="2020-02-24T13:39:06.901" v="8086"/>
          <ac:picMkLst>
            <pc:docMk/>
            <pc:sldMk cId="1957619737" sldId="269"/>
            <ac:picMk id="13" creationId="{5E5B2422-0BBF-408C-857E-3540895233EE}"/>
          </ac:picMkLst>
        </pc:picChg>
        <pc:picChg chg="add del">
          <ac:chgData name="HAMMER, Caroline" userId="e8950d66-20db-46c4-9e5b-5068b91838e3" providerId="ADAL" clId="{FE7BA47D-CBDA-46F6-B13C-1FC387C54486}" dt="2020-02-24T13:39:19.729" v="8088"/>
          <ac:picMkLst>
            <pc:docMk/>
            <pc:sldMk cId="1957619737" sldId="269"/>
            <ac:picMk id="14" creationId="{02B39AE5-811C-42F3-A6E7-EA2B9EA8F971}"/>
          </ac:picMkLst>
        </pc:picChg>
      </pc:sldChg>
      <pc:sldChg chg="addSp delSp modSp ord">
        <pc:chgData name="HAMMER, Caroline" userId="e8950d66-20db-46c4-9e5b-5068b91838e3" providerId="ADAL" clId="{FE7BA47D-CBDA-46F6-B13C-1FC387C54486}" dt="2020-02-24T16:15:06.365" v="15147" actId="1076"/>
        <pc:sldMkLst>
          <pc:docMk/>
          <pc:sldMk cId="2288980406" sldId="270"/>
        </pc:sldMkLst>
        <pc:spChg chg="add mod">
          <ac:chgData name="HAMMER, Caroline" userId="e8950d66-20db-46c4-9e5b-5068b91838e3" providerId="ADAL" clId="{FE7BA47D-CBDA-46F6-B13C-1FC387C54486}" dt="2020-02-24T16:15:06.365" v="15147" actId="1076"/>
          <ac:spMkLst>
            <pc:docMk/>
            <pc:sldMk cId="2288980406" sldId="270"/>
            <ac:spMk id="3" creationId="{0145BF1F-9EF5-41D3-B4EC-53DF8B8FAD94}"/>
          </ac:spMkLst>
        </pc:spChg>
        <pc:picChg chg="add del mod">
          <ac:chgData name="HAMMER, Caroline" userId="e8950d66-20db-46c4-9e5b-5068b91838e3" providerId="ADAL" clId="{FE7BA47D-CBDA-46F6-B13C-1FC387C54486}" dt="2020-02-24T13:35:33.121" v="8036"/>
          <ac:picMkLst>
            <pc:docMk/>
            <pc:sldMk cId="2288980406" sldId="270"/>
            <ac:picMk id="4" creationId="{ED5C5698-3E4A-460C-A1D5-E679DC08304B}"/>
          </ac:picMkLst>
        </pc:picChg>
        <pc:picChg chg="mod">
          <ac:chgData name="HAMMER, Caroline" userId="e8950d66-20db-46c4-9e5b-5068b91838e3" providerId="ADAL" clId="{FE7BA47D-CBDA-46F6-B13C-1FC387C54486}" dt="2020-02-24T13:35:34.577" v="8037" actId="1076"/>
          <ac:picMkLst>
            <pc:docMk/>
            <pc:sldMk cId="2288980406" sldId="270"/>
            <ac:picMk id="5" creationId="{F02EF30D-575D-4686-B777-FC4E3D5D9962}"/>
          </ac:picMkLst>
        </pc:picChg>
      </pc:sldChg>
      <pc:sldChg chg="addSp delSp modSp del mod setBg">
        <pc:chgData name="HAMMER, Caroline" userId="e8950d66-20db-46c4-9e5b-5068b91838e3" providerId="ADAL" clId="{FE7BA47D-CBDA-46F6-B13C-1FC387C54486}" dt="2020-02-18T12:31:21.455" v="6231" actId="2696"/>
        <pc:sldMkLst>
          <pc:docMk/>
          <pc:sldMk cId="2189842791" sldId="271"/>
        </pc:sldMkLst>
        <pc:spChg chg="add del mod">
          <ac:chgData name="HAMMER, Caroline" userId="e8950d66-20db-46c4-9e5b-5068b91838e3" providerId="ADAL" clId="{FE7BA47D-CBDA-46F6-B13C-1FC387C54486}" dt="2020-02-18T11:47:27.267" v="4055"/>
          <ac:spMkLst>
            <pc:docMk/>
            <pc:sldMk cId="2189842791" sldId="271"/>
            <ac:spMk id="2" creationId="{EF9AC757-DDC3-443D-B43E-510423931DD8}"/>
          </ac:spMkLst>
        </pc:spChg>
        <pc:spChg chg="add mod">
          <ac:chgData name="HAMMER, Caroline" userId="e8950d66-20db-46c4-9e5b-5068b91838e3" providerId="ADAL" clId="{FE7BA47D-CBDA-46F6-B13C-1FC387C54486}" dt="2020-02-18T11:52:43.905" v="4598" actId="1076"/>
          <ac:spMkLst>
            <pc:docMk/>
            <pc:sldMk cId="2189842791" sldId="271"/>
            <ac:spMk id="3" creationId="{4BFF2654-0A8F-4BF4-9E30-ABFD36CC9741}"/>
          </ac:spMkLst>
        </pc:spChg>
        <pc:picChg chg="mod ord modCrop">
          <ac:chgData name="HAMMER, Caroline" userId="e8950d66-20db-46c4-9e5b-5068b91838e3" providerId="ADAL" clId="{FE7BA47D-CBDA-46F6-B13C-1FC387C54486}" dt="2020-02-18T11:46:44.846" v="4050" actId="1076"/>
          <ac:picMkLst>
            <pc:docMk/>
            <pc:sldMk cId="2189842791" sldId="271"/>
            <ac:picMk id="5" creationId="{1B944A3A-E743-412B-A3C3-2FA2A92827FD}"/>
          </ac:picMkLst>
        </pc:picChg>
        <pc:picChg chg="mod modCrop">
          <ac:chgData name="HAMMER, Caroline" userId="e8950d66-20db-46c4-9e5b-5068b91838e3" providerId="ADAL" clId="{FE7BA47D-CBDA-46F6-B13C-1FC387C54486}" dt="2020-02-18T11:46:53.890" v="4052" actId="14100"/>
          <ac:picMkLst>
            <pc:docMk/>
            <pc:sldMk cId="2189842791" sldId="271"/>
            <ac:picMk id="11" creationId="{41341AE0-A0B7-46A3-9B6E-D32F6BDADD4E}"/>
          </ac:picMkLst>
        </pc:picChg>
      </pc:sldChg>
      <pc:sldChg chg="addSp delSp modSp">
        <pc:chgData name="HAMMER, Caroline" userId="e8950d66-20db-46c4-9e5b-5068b91838e3" providerId="ADAL" clId="{FE7BA47D-CBDA-46F6-B13C-1FC387C54486}" dt="2020-02-24T15:59:20.511" v="13771" actId="1036"/>
        <pc:sldMkLst>
          <pc:docMk/>
          <pc:sldMk cId="1414110481" sldId="272"/>
        </pc:sldMkLst>
        <pc:spChg chg="add mod">
          <ac:chgData name="HAMMER, Caroline" userId="e8950d66-20db-46c4-9e5b-5068b91838e3" providerId="ADAL" clId="{FE7BA47D-CBDA-46F6-B13C-1FC387C54486}" dt="2020-02-24T15:59:20.511" v="13771" actId="1036"/>
          <ac:spMkLst>
            <pc:docMk/>
            <pc:sldMk cId="1414110481" sldId="272"/>
            <ac:spMk id="2" creationId="{2D308CDC-3BC8-4244-B0F3-18788A48328A}"/>
          </ac:spMkLst>
        </pc:spChg>
        <pc:spChg chg="add del mod">
          <ac:chgData name="HAMMER, Caroline" userId="e8950d66-20db-46c4-9e5b-5068b91838e3" providerId="ADAL" clId="{FE7BA47D-CBDA-46F6-B13C-1FC387C54486}" dt="2020-02-18T12:33:48.697" v="6246" actId="931"/>
          <ac:spMkLst>
            <pc:docMk/>
            <pc:sldMk cId="1414110481" sldId="272"/>
            <ac:spMk id="6" creationId="{29A39F95-0EEE-4166-9DB1-6080BB169F17}"/>
          </ac:spMkLst>
        </pc:spChg>
        <pc:spChg chg="add del mod">
          <ac:chgData name="HAMMER, Caroline" userId="e8950d66-20db-46c4-9e5b-5068b91838e3" providerId="ADAL" clId="{FE7BA47D-CBDA-46F6-B13C-1FC387C54486}" dt="2020-02-18T12:45:23.257" v="6308"/>
          <ac:spMkLst>
            <pc:docMk/>
            <pc:sldMk cId="1414110481" sldId="272"/>
            <ac:spMk id="10" creationId="{A9E7FABF-B4E5-496C-A35E-27F6D6FD3B84}"/>
          </ac:spMkLst>
        </pc:spChg>
        <pc:picChg chg="add del mod">
          <ac:chgData name="HAMMER, Caroline" userId="e8950d66-20db-46c4-9e5b-5068b91838e3" providerId="ADAL" clId="{FE7BA47D-CBDA-46F6-B13C-1FC387C54486}" dt="2020-02-24T13:21:16.920" v="7617"/>
          <ac:picMkLst>
            <pc:docMk/>
            <pc:sldMk cId="1414110481" sldId="272"/>
            <ac:picMk id="4" creationId="{66BA3508-EC57-42D4-B199-5FA24C1678B8}"/>
          </ac:picMkLst>
        </pc:picChg>
        <pc:picChg chg="add del mod">
          <ac:chgData name="HAMMER, Caroline" userId="e8950d66-20db-46c4-9e5b-5068b91838e3" providerId="ADAL" clId="{FE7BA47D-CBDA-46F6-B13C-1FC387C54486}" dt="2020-02-18T12:33:11.692" v="6243"/>
          <ac:picMkLst>
            <pc:docMk/>
            <pc:sldMk cId="1414110481" sldId="272"/>
            <ac:picMk id="4" creationId="{D64CB3E6-BFAC-45E3-95AD-9845A5812528}"/>
          </ac:picMkLst>
        </pc:picChg>
        <pc:picChg chg="del mod modCrop">
          <ac:chgData name="HAMMER, Caroline" userId="e8950d66-20db-46c4-9e5b-5068b91838e3" providerId="ADAL" clId="{FE7BA47D-CBDA-46F6-B13C-1FC387C54486}" dt="2020-02-18T12:33:14.919" v="6244"/>
          <ac:picMkLst>
            <pc:docMk/>
            <pc:sldMk cId="1414110481" sldId="272"/>
            <ac:picMk id="5" creationId="{FBA50F8E-17F7-40E9-B6EA-937A0D4F77B3}"/>
          </ac:picMkLst>
        </pc:picChg>
        <pc:picChg chg="del mod modCrop">
          <ac:chgData name="HAMMER, Caroline" userId="e8950d66-20db-46c4-9e5b-5068b91838e3" providerId="ADAL" clId="{FE7BA47D-CBDA-46F6-B13C-1FC387C54486}" dt="2020-02-18T12:33:17.172" v="6245"/>
          <ac:picMkLst>
            <pc:docMk/>
            <pc:sldMk cId="1414110481" sldId="272"/>
            <ac:picMk id="7" creationId="{ACD3684D-9E54-4422-9B7F-A18A94C7C681}"/>
          </ac:picMkLst>
        </pc:picChg>
        <pc:picChg chg="add del mod">
          <ac:chgData name="HAMMER, Caroline" userId="e8950d66-20db-46c4-9e5b-5068b91838e3" providerId="ADAL" clId="{FE7BA47D-CBDA-46F6-B13C-1FC387C54486}" dt="2020-02-18T12:34:06.947" v="6251"/>
          <ac:picMkLst>
            <pc:docMk/>
            <pc:sldMk cId="1414110481" sldId="272"/>
            <ac:picMk id="9" creationId="{5C6240FC-1AC3-48A5-A8D6-76368B17B990}"/>
          </ac:picMkLst>
        </pc:picChg>
        <pc:picChg chg="add mod modCrop">
          <ac:chgData name="HAMMER, Caroline" userId="e8950d66-20db-46c4-9e5b-5068b91838e3" providerId="ADAL" clId="{FE7BA47D-CBDA-46F6-B13C-1FC387C54486}" dt="2020-02-24T13:21:34.993" v="7620" actId="1076"/>
          <ac:picMkLst>
            <pc:docMk/>
            <pc:sldMk cId="1414110481" sldId="272"/>
            <ac:picMk id="11" creationId="{729B2795-13B7-4494-A666-4BC1DEBDFA14}"/>
          </ac:picMkLst>
        </pc:picChg>
      </pc:sldChg>
      <pc:sldChg chg="addSp delSp modSp mod setBg setClrOvrMap">
        <pc:chgData name="HAMMER, Caroline" userId="e8950d66-20db-46c4-9e5b-5068b91838e3" providerId="ADAL" clId="{FE7BA47D-CBDA-46F6-B13C-1FC387C54486}" dt="2020-02-24T16:00:40.409" v="13788" actId="1038"/>
        <pc:sldMkLst>
          <pc:docMk/>
          <pc:sldMk cId="1338349439" sldId="273"/>
        </pc:sldMkLst>
        <pc:spChg chg="add mod">
          <ac:chgData name="HAMMER, Caroline" userId="e8950d66-20db-46c4-9e5b-5068b91838e3" providerId="ADAL" clId="{FE7BA47D-CBDA-46F6-B13C-1FC387C54486}" dt="2020-02-24T16:00:40.409" v="13788" actId="1038"/>
          <ac:spMkLst>
            <pc:docMk/>
            <pc:sldMk cId="1338349439" sldId="273"/>
            <ac:spMk id="2" creationId="{4C843CDA-8359-498D-947E-8773CB1D423A}"/>
          </ac:spMkLst>
        </pc:spChg>
        <pc:spChg chg="add del mod">
          <ac:chgData name="HAMMER, Caroline" userId="e8950d66-20db-46c4-9e5b-5068b91838e3" providerId="ADAL" clId="{FE7BA47D-CBDA-46F6-B13C-1FC387C54486}" dt="2020-02-18T12:36:12.608" v="6260"/>
          <ac:spMkLst>
            <pc:docMk/>
            <pc:sldMk cId="1338349439" sldId="273"/>
            <ac:spMk id="3" creationId="{492AA163-2D7F-475D-A157-642D16DAF375}"/>
          </ac:spMkLst>
        </pc:spChg>
        <pc:spChg chg="add del">
          <ac:chgData name="HAMMER, Caroline" userId="e8950d66-20db-46c4-9e5b-5068b91838e3" providerId="ADAL" clId="{FE7BA47D-CBDA-46F6-B13C-1FC387C54486}" dt="2020-02-18T11:59:23.966" v="5151" actId="26606"/>
          <ac:spMkLst>
            <pc:docMk/>
            <pc:sldMk cId="1338349439" sldId="273"/>
            <ac:spMk id="12" creationId="{A9F529C3-C941-49FD-8C67-82F134F64BDB}"/>
          </ac:spMkLst>
        </pc:spChg>
        <pc:spChg chg="add del">
          <ac:chgData name="HAMMER, Caroline" userId="e8950d66-20db-46c4-9e5b-5068b91838e3" providerId="ADAL" clId="{FE7BA47D-CBDA-46F6-B13C-1FC387C54486}" dt="2020-02-18T11:59:23.966" v="5151" actId="26606"/>
          <ac:spMkLst>
            <pc:docMk/>
            <pc:sldMk cId="1338349439" sldId="273"/>
            <ac:spMk id="14" creationId="{20586029-32A0-47E5-9AEC-AE3ABA6B94D0}"/>
          </ac:spMkLst>
        </pc:spChg>
        <pc:spChg chg="add del">
          <ac:chgData name="HAMMER, Caroline" userId="e8950d66-20db-46c4-9e5b-5068b91838e3" providerId="ADAL" clId="{FE7BA47D-CBDA-46F6-B13C-1FC387C54486}" dt="2020-02-18T11:59:38.099" v="5156" actId="26606"/>
          <ac:spMkLst>
            <pc:docMk/>
            <pc:sldMk cId="1338349439" sldId="273"/>
            <ac:spMk id="20" creationId="{C4509FC6-6755-4C39-A913-B5C95A3FC60B}"/>
          </ac:spMkLst>
        </pc:spChg>
        <pc:spChg chg="add del">
          <ac:chgData name="HAMMER, Caroline" userId="e8950d66-20db-46c4-9e5b-5068b91838e3" providerId="ADAL" clId="{FE7BA47D-CBDA-46F6-B13C-1FC387C54486}" dt="2020-02-18T11:59:15.460" v="5148" actId="26606"/>
          <ac:spMkLst>
            <pc:docMk/>
            <pc:sldMk cId="1338349439" sldId="273"/>
            <ac:spMk id="21" creationId="{0928A03B-91F6-411C-B9BC-03A4B8A35FC2}"/>
          </ac:spMkLst>
        </pc:spChg>
        <pc:spChg chg="add del">
          <ac:chgData name="HAMMER, Caroline" userId="e8950d66-20db-46c4-9e5b-5068b91838e3" providerId="ADAL" clId="{FE7BA47D-CBDA-46F6-B13C-1FC387C54486}" dt="2020-02-18T11:59:38.099" v="5156" actId="26606"/>
          <ac:spMkLst>
            <pc:docMk/>
            <pc:sldMk cId="1338349439" sldId="273"/>
            <ac:spMk id="23" creationId="{F60FCA6E-0894-46CD-BD49-5955A51E0084}"/>
          </ac:spMkLst>
        </pc:spChg>
        <pc:spChg chg="add del">
          <ac:chgData name="HAMMER, Caroline" userId="e8950d66-20db-46c4-9e5b-5068b91838e3" providerId="ADAL" clId="{FE7BA47D-CBDA-46F6-B13C-1FC387C54486}" dt="2020-02-18T11:59:38.099" v="5156" actId="26606"/>
          <ac:spMkLst>
            <pc:docMk/>
            <pc:sldMk cId="1338349439" sldId="273"/>
            <ac:spMk id="25" creationId="{E78C6E4B-A1F1-4B6C-97EC-BE997495D6AC}"/>
          </ac:spMkLst>
        </pc:spChg>
        <pc:spChg chg="add del">
          <ac:chgData name="HAMMER, Caroline" userId="e8950d66-20db-46c4-9e5b-5068b91838e3" providerId="ADAL" clId="{FE7BA47D-CBDA-46F6-B13C-1FC387C54486}" dt="2020-02-18T11:59:38.099" v="5155" actId="26606"/>
          <ac:spMkLst>
            <pc:docMk/>
            <pc:sldMk cId="1338349439" sldId="273"/>
            <ac:spMk id="30" creationId="{2A8AA5BC-4F7A-4226-8F99-6D824B226A97}"/>
          </ac:spMkLst>
        </pc:spChg>
        <pc:spChg chg="add del">
          <ac:chgData name="HAMMER, Caroline" userId="e8950d66-20db-46c4-9e5b-5068b91838e3" providerId="ADAL" clId="{FE7BA47D-CBDA-46F6-B13C-1FC387C54486}" dt="2020-02-18T11:59:38.099" v="5155" actId="26606"/>
          <ac:spMkLst>
            <pc:docMk/>
            <pc:sldMk cId="1338349439" sldId="273"/>
            <ac:spMk id="32" creationId="{3E5445C6-DD42-4979-86FF-03730E8C6DB0}"/>
          </ac:spMkLst>
        </pc:spChg>
        <pc:picChg chg="add del mod">
          <ac:chgData name="HAMMER, Caroline" userId="e8950d66-20db-46c4-9e5b-5068b91838e3" providerId="ADAL" clId="{FE7BA47D-CBDA-46F6-B13C-1FC387C54486}" dt="2020-02-24T13:24:15.385" v="7703"/>
          <ac:picMkLst>
            <pc:docMk/>
            <pc:sldMk cId="1338349439" sldId="273"/>
            <ac:picMk id="4" creationId="{A78A74A6-8905-465E-9EEA-A9CB46D56240}"/>
          </ac:picMkLst>
        </pc:picChg>
        <pc:picChg chg="del mod">
          <ac:chgData name="HAMMER, Caroline" userId="e8950d66-20db-46c4-9e5b-5068b91838e3" providerId="ADAL" clId="{FE7BA47D-CBDA-46F6-B13C-1FC387C54486}" dt="2020-02-18T12:36:01.903" v="6259"/>
          <ac:picMkLst>
            <pc:docMk/>
            <pc:sldMk cId="1338349439" sldId="273"/>
            <ac:picMk id="5" creationId="{DC1249D8-C56F-4351-A9B7-2FCA91265C39}"/>
          </ac:picMkLst>
        </pc:picChg>
        <pc:picChg chg="add del mod">
          <ac:chgData name="HAMMER, Caroline" userId="e8950d66-20db-46c4-9e5b-5068b91838e3" providerId="ADAL" clId="{FE7BA47D-CBDA-46F6-B13C-1FC387C54486}" dt="2020-02-18T11:59:17.910" v="5150"/>
          <ac:picMkLst>
            <pc:docMk/>
            <pc:sldMk cId="1338349439" sldId="273"/>
            <ac:picMk id="7" creationId="{29B6342A-7A35-4DAD-AAB7-CF2996862655}"/>
          </ac:picMkLst>
        </pc:picChg>
        <pc:picChg chg="add mod modCrop">
          <ac:chgData name="HAMMER, Caroline" userId="e8950d66-20db-46c4-9e5b-5068b91838e3" providerId="ADAL" clId="{FE7BA47D-CBDA-46F6-B13C-1FC387C54486}" dt="2020-02-24T13:24:36.287" v="7706" actId="1076"/>
          <ac:picMkLst>
            <pc:docMk/>
            <pc:sldMk cId="1338349439" sldId="273"/>
            <ac:picMk id="15" creationId="{D493E296-D2FE-45AC-A88E-9BC214CE4633}"/>
          </ac:picMkLst>
        </pc:picChg>
        <pc:cxnChg chg="add del">
          <ac:chgData name="HAMMER, Caroline" userId="e8950d66-20db-46c4-9e5b-5068b91838e3" providerId="ADAL" clId="{FE7BA47D-CBDA-46F6-B13C-1FC387C54486}" dt="2020-02-18T11:59:23.966" v="5151" actId="26606"/>
          <ac:cxnSpMkLst>
            <pc:docMk/>
            <pc:sldMk cId="1338349439" sldId="273"/>
            <ac:cxnSpMk id="16" creationId="{8C730EAB-A532-4295-A302-FB4B90DB9F5E}"/>
          </ac:cxnSpMkLst>
        </pc:cxnChg>
      </pc:sldChg>
      <pc:sldChg chg="addSp delSp modSp">
        <pc:chgData name="HAMMER, Caroline" userId="e8950d66-20db-46c4-9e5b-5068b91838e3" providerId="ADAL" clId="{FE7BA47D-CBDA-46F6-B13C-1FC387C54486}" dt="2020-02-24T16:04:29.566" v="14091" actId="20577"/>
        <pc:sldMkLst>
          <pc:docMk/>
          <pc:sldMk cId="4095802983" sldId="274"/>
        </pc:sldMkLst>
        <pc:spChg chg="add mod">
          <ac:chgData name="HAMMER, Caroline" userId="e8950d66-20db-46c4-9e5b-5068b91838e3" providerId="ADAL" clId="{FE7BA47D-CBDA-46F6-B13C-1FC387C54486}" dt="2020-02-24T16:04:29.566" v="14091" actId="20577"/>
          <ac:spMkLst>
            <pc:docMk/>
            <pc:sldMk cId="4095802983" sldId="274"/>
            <ac:spMk id="3" creationId="{2B2AF518-E043-4F73-895A-68733C700572}"/>
          </ac:spMkLst>
        </pc:spChg>
        <pc:picChg chg="add del mod">
          <ac:chgData name="HAMMER, Caroline" userId="e8950d66-20db-46c4-9e5b-5068b91838e3" providerId="ADAL" clId="{FE7BA47D-CBDA-46F6-B13C-1FC387C54486}" dt="2020-02-24T13:32:19.537" v="7997"/>
          <ac:picMkLst>
            <pc:docMk/>
            <pc:sldMk cId="4095802983" sldId="274"/>
            <ac:picMk id="4" creationId="{BC34D688-21D7-4586-8C99-9B71FCDAA2A5}"/>
          </ac:picMkLst>
        </pc:picChg>
        <pc:picChg chg="mod">
          <ac:chgData name="HAMMER, Caroline" userId="e8950d66-20db-46c4-9e5b-5068b91838e3" providerId="ADAL" clId="{FE7BA47D-CBDA-46F6-B13C-1FC387C54486}" dt="2020-02-24T13:32:22.425" v="7998" actId="1076"/>
          <ac:picMkLst>
            <pc:docMk/>
            <pc:sldMk cId="4095802983" sldId="274"/>
            <ac:picMk id="5" creationId="{D144160E-8F89-4A90-87A0-DA536571CA87}"/>
          </ac:picMkLst>
        </pc:picChg>
      </pc:sldChg>
      <pc:sldChg chg="addSp delSp modSp add">
        <pc:chgData name="HAMMER, Caroline" userId="e8950d66-20db-46c4-9e5b-5068b91838e3" providerId="ADAL" clId="{FE7BA47D-CBDA-46F6-B13C-1FC387C54486}" dt="2020-02-24T16:26:45.758" v="16085" actId="20577"/>
        <pc:sldMkLst>
          <pc:docMk/>
          <pc:sldMk cId="103920951" sldId="275"/>
        </pc:sldMkLst>
        <pc:spChg chg="del mod">
          <ac:chgData name="HAMMER, Caroline" userId="e8950d66-20db-46c4-9e5b-5068b91838e3" providerId="ADAL" clId="{FE7BA47D-CBDA-46F6-B13C-1FC387C54486}" dt="2020-02-24T13:47:27.759" v="8451" actId="478"/>
          <ac:spMkLst>
            <pc:docMk/>
            <pc:sldMk cId="103920951" sldId="275"/>
            <ac:spMk id="5" creationId="{00000000-0000-0000-0000-000000000000}"/>
          </ac:spMkLst>
        </pc:spChg>
        <pc:spChg chg="add mod">
          <ac:chgData name="HAMMER, Caroline" userId="e8950d66-20db-46c4-9e5b-5068b91838e3" providerId="ADAL" clId="{FE7BA47D-CBDA-46F6-B13C-1FC387C54486}" dt="2020-02-24T16:26:45.758" v="16085" actId="20577"/>
          <ac:spMkLst>
            <pc:docMk/>
            <pc:sldMk cId="103920951" sldId="275"/>
            <ac:spMk id="6" creationId="{A562A0D9-ABEC-4E3C-B35C-96D729749543}"/>
          </ac:spMkLst>
        </pc:spChg>
        <pc:picChg chg="mod">
          <ac:chgData name="HAMMER, Caroline" userId="e8950d66-20db-46c4-9e5b-5068b91838e3" providerId="ADAL" clId="{FE7BA47D-CBDA-46F6-B13C-1FC387C54486}" dt="2020-02-24T13:48:12.802" v="8525" actId="1038"/>
          <ac:picMkLst>
            <pc:docMk/>
            <pc:sldMk cId="103920951" sldId="275"/>
            <ac:picMk id="2" creationId="{00000000-0000-0000-0000-000000000000}"/>
          </ac:picMkLst>
        </pc:picChg>
        <pc:picChg chg="add del mod">
          <ac:chgData name="HAMMER, Caroline" userId="e8950d66-20db-46c4-9e5b-5068b91838e3" providerId="ADAL" clId="{FE7BA47D-CBDA-46F6-B13C-1FC387C54486}" dt="2020-02-24T13:47:17.563" v="8438"/>
          <ac:picMkLst>
            <pc:docMk/>
            <pc:sldMk cId="103920951" sldId="275"/>
            <ac:picMk id="4" creationId="{B4C942CD-6011-423D-B061-9C6FCAD0E24F}"/>
          </ac:picMkLst>
        </pc:picChg>
      </pc:sldChg>
      <pc:sldChg chg="addSp delSp modSp del mod setBg">
        <pc:chgData name="HAMMER, Caroline" userId="e8950d66-20db-46c4-9e5b-5068b91838e3" providerId="ADAL" clId="{FE7BA47D-CBDA-46F6-B13C-1FC387C54486}" dt="2020-02-18T12:35:24.772" v="6253" actId="2696"/>
        <pc:sldMkLst>
          <pc:docMk/>
          <pc:sldMk cId="161458992" sldId="275"/>
        </pc:sldMkLst>
        <pc:spChg chg="add mod">
          <ac:chgData name="HAMMER, Caroline" userId="e8950d66-20db-46c4-9e5b-5068b91838e3" providerId="ADAL" clId="{FE7BA47D-CBDA-46F6-B13C-1FC387C54486}" dt="2020-02-18T12:20:43.663" v="6167"/>
          <ac:spMkLst>
            <pc:docMk/>
            <pc:sldMk cId="161458992" sldId="275"/>
            <ac:spMk id="2" creationId="{2028540D-7D08-4D97-9800-C2CBDE887559}"/>
          </ac:spMkLst>
        </pc:spChg>
        <pc:spChg chg="add">
          <ac:chgData name="HAMMER, Caroline" userId="e8950d66-20db-46c4-9e5b-5068b91838e3" providerId="ADAL" clId="{FE7BA47D-CBDA-46F6-B13C-1FC387C54486}" dt="2020-02-18T10:17:35.127" v="495" actId="26606"/>
          <ac:spMkLst>
            <pc:docMk/>
            <pc:sldMk cId="161458992" sldId="275"/>
            <ac:spMk id="10" creationId="{6FF0F0B8-5B06-4174-9742-1FD7ABE712A7}"/>
          </ac:spMkLst>
        </pc:spChg>
        <pc:picChg chg="del mod">
          <ac:chgData name="HAMMER, Caroline" userId="e8950d66-20db-46c4-9e5b-5068b91838e3" providerId="ADAL" clId="{FE7BA47D-CBDA-46F6-B13C-1FC387C54486}" dt="2020-02-18T12:20:43.663" v="6167"/>
          <ac:picMkLst>
            <pc:docMk/>
            <pc:sldMk cId="161458992" sldId="275"/>
            <ac:picMk id="5" creationId="{E5FA3E79-22D9-4F86-B9F1-0F5F42082981}"/>
          </ac:picMkLst>
        </pc:picChg>
      </pc:sldChg>
      <pc:sldChg chg="addSp delSp modSp add del mod ord setBg">
        <pc:chgData name="HAMMER, Caroline" userId="e8950d66-20db-46c4-9e5b-5068b91838e3" providerId="ADAL" clId="{FE7BA47D-CBDA-46F6-B13C-1FC387C54486}" dt="2020-02-24T15:51:25.275" v="13311" actId="20577"/>
        <pc:sldMkLst>
          <pc:docMk/>
          <pc:sldMk cId="4027729568" sldId="276"/>
        </pc:sldMkLst>
        <pc:spChg chg="add del mod">
          <ac:chgData name="HAMMER, Caroline" userId="e8950d66-20db-46c4-9e5b-5068b91838e3" providerId="ADAL" clId="{FE7BA47D-CBDA-46F6-B13C-1FC387C54486}" dt="2020-02-24T13:06:12.564" v="6720"/>
          <ac:spMkLst>
            <pc:docMk/>
            <pc:sldMk cId="4027729568" sldId="276"/>
            <ac:spMk id="2" creationId="{073FCA1A-370A-4AD8-A707-53885F1CE218}"/>
          </ac:spMkLst>
        </pc:spChg>
        <pc:spChg chg="add del mod">
          <ac:chgData name="HAMMER, Caroline" userId="e8950d66-20db-46c4-9e5b-5068b91838e3" providerId="ADAL" clId="{FE7BA47D-CBDA-46F6-B13C-1FC387C54486}" dt="2020-02-18T12:21:42.271" v="6169" actId="931"/>
          <ac:spMkLst>
            <pc:docMk/>
            <pc:sldMk cId="4027729568" sldId="276"/>
            <ac:spMk id="2" creationId="{8505BAA1-9F06-45E3-987F-576AEF9224B6}"/>
          </ac:spMkLst>
        </pc:spChg>
        <pc:spChg chg="add del mod">
          <ac:chgData name="HAMMER, Caroline" userId="e8950d66-20db-46c4-9e5b-5068b91838e3" providerId="ADAL" clId="{FE7BA47D-CBDA-46F6-B13C-1FC387C54486}" dt="2020-02-18T12:21:59.247" v="6174" actId="931"/>
          <ac:spMkLst>
            <pc:docMk/>
            <pc:sldMk cId="4027729568" sldId="276"/>
            <ac:spMk id="6" creationId="{1618F4CE-6D3C-4DAB-8DB0-CEF7C326A508}"/>
          </ac:spMkLst>
        </pc:spChg>
        <pc:spChg chg="add mod">
          <ac:chgData name="HAMMER, Caroline" userId="e8950d66-20db-46c4-9e5b-5068b91838e3" providerId="ADAL" clId="{FE7BA47D-CBDA-46F6-B13C-1FC387C54486}" dt="2020-02-24T15:51:25.275" v="13311" actId="20577"/>
          <ac:spMkLst>
            <pc:docMk/>
            <pc:sldMk cId="4027729568" sldId="276"/>
            <ac:spMk id="7" creationId="{C7E9A63D-0361-4DE1-92AF-2BC3BB465AA8}"/>
          </ac:spMkLst>
        </pc:spChg>
        <pc:spChg chg="add del mod">
          <ac:chgData name="HAMMER, Caroline" userId="e8950d66-20db-46c4-9e5b-5068b91838e3" providerId="ADAL" clId="{FE7BA47D-CBDA-46F6-B13C-1FC387C54486}" dt="2020-02-24T15:51:18.349" v="13303" actId="478"/>
          <ac:spMkLst>
            <pc:docMk/>
            <pc:sldMk cId="4027729568" sldId="276"/>
            <ac:spMk id="10" creationId="{18C9F855-5944-45D9-8D91-F896490045DC}"/>
          </ac:spMkLst>
        </pc:spChg>
        <pc:picChg chg="add del mod">
          <ac:chgData name="HAMMER, Caroline" userId="e8950d66-20db-46c4-9e5b-5068b91838e3" providerId="ADAL" clId="{FE7BA47D-CBDA-46F6-B13C-1FC387C54486}" dt="2020-02-18T12:21:47.171" v="6173"/>
          <ac:picMkLst>
            <pc:docMk/>
            <pc:sldMk cId="4027729568" sldId="276"/>
            <ac:picMk id="4" creationId="{4AC3C47A-E82E-4E7B-8738-7E4D253454BB}"/>
          </ac:picMkLst>
        </pc:picChg>
        <pc:picChg chg="add del mod">
          <ac:chgData name="HAMMER, Caroline" userId="e8950d66-20db-46c4-9e5b-5068b91838e3" providerId="ADAL" clId="{FE7BA47D-CBDA-46F6-B13C-1FC387C54486}" dt="2020-02-24T13:06:18.934" v="6722"/>
          <ac:picMkLst>
            <pc:docMk/>
            <pc:sldMk cId="4027729568" sldId="276"/>
            <ac:picMk id="5" creationId="{18D0323F-EDA4-42C1-84E5-FE820C55FB0E}"/>
          </ac:picMkLst>
        </pc:picChg>
        <pc:picChg chg="del mod modCrop">
          <ac:chgData name="HAMMER, Caroline" userId="e8950d66-20db-46c4-9e5b-5068b91838e3" providerId="ADAL" clId="{FE7BA47D-CBDA-46F6-B13C-1FC387C54486}" dt="2020-02-18T12:20:46.994" v="6168"/>
          <ac:picMkLst>
            <pc:docMk/>
            <pc:sldMk cId="4027729568" sldId="276"/>
            <ac:picMk id="5" creationId="{E556D819-C4E9-4A55-A075-29676CAD563B}"/>
          </ac:picMkLst>
        </pc:picChg>
        <pc:picChg chg="del mod">
          <ac:chgData name="HAMMER, Caroline" userId="e8950d66-20db-46c4-9e5b-5068b91838e3" providerId="ADAL" clId="{FE7BA47D-CBDA-46F6-B13C-1FC387C54486}" dt="2020-02-18T12:20:01.353" v="6160"/>
          <ac:picMkLst>
            <pc:docMk/>
            <pc:sldMk cId="4027729568" sldId="276"/>
            <ac:picMk id="7" creationId="{3B158AF2-1AD8-4915-858F-AA73234561DF}"/>
          </ac:picMkLst>
        </pc:picChg>
        <pc:picChg chg="add del mod">
          <ac:chgData name="HAMMER, Caroline" userId="e8950d66-20db-46c4-9e5b-5068b91838e3" providerId="ADAL" clId="{FE7BA47D-CBDA-46F6-B13C-1FC387C54486}" dt="2020-02-24T13:06:08.596" v="6719"/>
          <ac:picMkLst>
            <pc:docMk/>
            <pc:sldMk cId="4027729568" sldId="276"/>
            <ac:picMk id="9" creationId="{40F22DCB-F222-4F4D-9C83-866218BE7B75}"/>
          </ac:picMkLst>
        </pc:picChg>
        <pc:picChg chg="add mod">
          <ac:chgData name="HAMMER, Caroline" userId="e8950d66-20db-46c4-9e5b-5068b91838e3" providerId="ADAL" clId="{FE7BA47D-CBDA-46F6-B13C-1FC387C54486}" dt="2020-02-24T15:51:21.528" v="13310" actId="1035"/>
          <ac:picMkLst>
            <pc:docMk/>
            <pc:sldMk cId="4027729568" sldId="276"/>
            <ac:picMk id="12" creationId="{FC050C2D-A661-43C7-A36D-0FFA88AC848F}"/>
          </ac:picMkLst>
        </pc:picChg>
        <pc:cxnChg chg="add del">
          <ac:chgData name="HAMMER, Caroline" userId="e8950d66-20db-46c4-9e5b-5068b91838e3" providerId="ADAL" clId="{FE7BA47D-CBDA-46F6-B13C-1FC387C54486}" dt="2020-02-18T12:43:52.825" v="6299"/>
          <ac:cxnSpMkLst>
            <pc:docMk/>
            <pc:sldMk cId="4027729568" sldId="276"/>
            <ac:cxnSpMk id="11" creationId="{6501209B-F177-4F3F-93EC-50758888084B}"/>
          </ac:cxnSpMkLst>
        </pc:cxnChg>
      </pc:sldChg>
      <pc:sldChg chg="addSp delSp modSp mod setBg">
        <pc:chgData name="HAMMER, Caroline" userId="e8950d66-20db-46c4-9e5b-5068b91838e3" providerId="ADAL" clId="{FE7BA47D-CBDA-46F6-B13C-1FC387C54486}" dt="2020-02-24T15:54:09.758" v="13460" actId="20577"/>
        <pc:sldMkLst>
          <pc:docMk/>
          <pc:sldMk cId="544294152" sldId="277"/>
        </pc:sldMkLst>
        <pc:spChg chg="add mod">
          <ac:chgData name="HAMMER, Caroline" userId="e8950d66-20db-46c4-9e5b-5068b91838e3" providerId="ADAL" clId="{FE7BA47D-CBDA-46F6-B13C-1FC387C54486}" dt="2020-02-24T15:54:09.758" v="13460" actId="20577"/>
          <ac:spMkLst>
            <pc:docMk/>
            <pc:sldMk cId="544294152" sldId="277"/>
            <ac:spMk id="2" creationId="{DCD2692E-3C36-4697-9329-2EB6624E36A9}"/>
          </ac:spMkLst>
        </pc:spChg>
        <pc:spChg chg="add del mod">
          <ac:chgData name="HAMMER, Caroline" userId="e8950d66-20db-46c4-9e5b-5068b91838e3" providerId="ADAL" clId="{FE7BA47D-CBDA-46F6-B13C-1FC387C54486}" dt="2020-02-18T12:30:54.262" v="6226"/>
          <ac:spMkLst>
            <pc:docMk/>
            <pc:sldMk cId="544294152" sldId="277"/>
            <ac:spMk id="3" creationId="{A422B76C-E433-4D5D-8006-B150387AB645}"/>
          </ac:spMkLst>
        </pc:spChg>
        <pc:picChg chg="add del mod">
          <ac:chgData name="HAMMER, Caroline" userId="e8950d66-20db-46c4-9e5b-5068b91838e3" providerId="ADAL" clId="{FE7BA47D-CBDA-46F6-B13C-1FC387C54486}" dt="2020-02-24T13:08:59.962" v="6795"/>
          <ac:picMkLst>
            <pc:docMk/>
            <pc:sldMk cId="544294152" sldId="277"/>
            <ac:picMk id="4" creationId="{3855781D-7DCA-4FA4-95C9-E5BCCDAE8ED3}"/>
          </ac:picMkLst>
        </pc:picChg>
        <pc:picChg chg="del mod ord modCrop">
          <ac:chgData name="HAMMER, Caroline" userId="e8950d66-20db-46c4-9e5b-5068b91838e3" providerId="ADAL" clId="{FE7BA47D-CBDA-46F6-B13C-1FC387C54486}" dt="2020-02-18T12:30:50.590" v="6225"/>
          <ac:picMkLst>
            <pc:docMk/>
            <pc:sldMk cId="544294152" sldId="277"/>
            <ac:picMk id="5" creationId="{7D689FED-0250-4E9E-AA7F-9736BEDC478B}"/>
          </ac:picMkLst>
        </pc:picChg>
        <pc:picChg chg="add del">
          <ac:chgData name="HAMMER, Caroline" userId="e8950d66-20db-46c4-9e5b-5068b91838e3" providerId="ADAL" clId="{FE7BA47D-CBDA-46F6-B13C-1FC387C54486}" dt="2020-02-24T13:16:47.850" v="7079"/>
          <ac:picMkLst>
            <pc:docMk/>
            <pc:sldMk cId="544294152" sldId="277"/>
            <ac:picMk id="5" creationId="{9023191B-CF8C-4825-8E36-64BC6E57029E}"/>
          </ac:picMkLst>
        </pc:picChg>
        <pc:picChg chg="add mod">
          <ac:chgData name="HAMMER, Caroline" userId="e8950d66-20db-46c4-9e5b-5068b91838e3" providerId="ADAL" clId="{FE7BA47D-CBDA-46F6-B13C-1FC387C54486}" dt="2020-02-24T13:09:02.090" v="6796" actId="1076"/>
          <ac:picMkLst>
            <pc:docMk/>
            <pc:sldMk cId="544294152" sldId="277"/>
            <ac:picMk id="6" creationId="{FF676C2A-4713-4432-932D-A8ED535C0E06}"/>
          </ac:picMkLst>
        </pc:picChg>
        <pc:picChg chg="del mod modCrop">
          <ac:chgData name="HAMMER, Caroline" userId="e8950d66-20db-46c4-9e5b-5068b91838e3" providerId="ADAL" clId="{FE7BA47D-CBDA-46F6-B13C-1FC387C54486}" dt="2020-02-18T11:35:31.254" v="3605"/>
          <ac:picMkLst>
            <pc:docMk/>
            <pc:sldMk cId="544294152" sldId="277"/>
            <ac:picMk id="7" creationId="{316B136A-FFB4-4C86-B861-EA8A073130CB}"/>
          </ac:picMkLst>
        </pc:picChg>
      </pc:sldChg>
      <pc:sldChg chg="addSp delSp modSp">
        <pc:chgData name="HAMMER, Caroline" userId="e8950d66-20db-46c4-9e5b-5068b91838e3" providerId="ADAL" clId="{FE7BA47D-CBDA-46F6-B13C-1FC387C54486}" dt="2020-02-24T15:53:25.093" v="13403" actId="732"/>
        <pc:sldMkLst>
          <pc:docMk/>
          <pc:sldMk cId="124201151" sldId="278"/>
        </pc:sldMkLst>
        <pc:spChg chg="add mod">
          <ac:chgData name="HAMMER, Caroline" userId="e8950d66-20db-46c4-9e5b-5068b91838e3" providerId="ADAL" clId="{FE7BA47D-CBDA-46F6-B13C-1FC387C54486}" dt="2020-02-24T15:53:17.518" v="13402" actId="1036"/>
          <ac:spMkLst>
            <pc:docMk/>
            <pc:sldMk cId="124201151" sldId="278"/>
            <ac:spMk id="2" creationId="{4DE3B8EA-7F61-4249-A4B7-5D96380AFC13}"/>
          </ac:spMkLst>
        </pc:spChg>
        <pc:spChg chg="add del mod">
          <ac:chgData name="HAMMER, Caroline" userId="e8950d66-20db-46c4-9e5b-5068b91838e3" providerId="ADAL" clId="{FE7BA47D-CBDA-46F6-B13C-1FC387C54486}" dt="2020-02-24T13:06:40.001" v="6727"/>
          <ac:spMkLst>
            <pc:docMk/>
            <pc:sldMk cId="124201151" sldId="278"/>
            <ac:spMk id="3" creationId="{7BB8DD68-179D-4EB9-B214-5B05D2C187D5}"/>
          </ac:spMkLst>
        </pc:spChg>
        <pc:picChg chg="add del mod">
          <ac:chgData name="HAMMER, Caroline" userId="e8950d66-20db-46c4-9e5b-5068b91838e3" providerId="ADAL" clId="{FE7BA47D-CBDA-46F6-B13C-1FC387C54486}" dt="2020-02-24T13:06:43.103" v="6728"/>
          <ac:picMkLst>
            <pc:docMk/>
            <pc:sldMk cId="124201151" sldId="278"/>
            <ac:picMk id="4" creationId="{286031EA-AA67-42B0-8E52-7C970F61CAAE}"/>
          </ac:picMkLst>
        </pc:picChg>
        <pc:picChg chg="add del mod modCrop">
          <ac:chgData name="HAMMER, Caroline" userId="e8950d66-20db-46c4-9e5b-5068b91838e3" providerId="ADAL" clId="{FE7BA47D-CBDA-46F6-B13C-1FC387C54486}" dt="2020-02-24T15:53:25.093" v="13403" actId="732"/>
          <ac:picMkLst>
            <pc:docMk/>
            <pc:sldMk cId="124201151" sldId="278"/>
            <ac:picMk id="5" creationId="{9DAE1F5A-B519-4B09-B6D7-170E569C5FB7}"/>
          </ac:picMkLst>
        </pc:picChg>
      </pc:sldChg>
      <pc:sldChg chg="del">
        <pc:chgData name="HAMMER, Caroline" userId="e8950d66-20db-46c4-9e5b-5068b91838e3" providerId="ADAL" clId="{FE7BA47D-CBDA-46F6-B13C-1FC387C54486}" dt="2020-02-18T12:37:08.880" v="6269" actId="2696"/>
        <pc:sldMkLst>
          <pc:docMk/>
          <pc:sldMk cId="4131362840" sldId="279"/>
        </pc:sldMkLst>
      </pc:sldChg>
      <pc:sldChg chg="addSp delSp modSp ord">
        <pc:chgData name="HAMMER, Caroline" userId="e8950d66-20db-46c4-9e5b-5068b91838e3" providerId="ADAL" clId="{FE7BA47D-CBDA-46F6-B13C-1FC387C54486}" dt="2020-02-24T16:09:42.041" v="14500" actId="1038"/>
        <pc:sldMkLst>
          <pc:docMk/>
          <pc:sldMk cId="1298981856" sldId="281"/>
        </pc:sldMkLst>
        <pc:spChg chg="add mod">
          <ac:chgData name="HAMMER, Caroline" userId="e8950d66-20db-46c4-9e5b-5068b91838e3" providerId="ADAL" clId="{FE7BA47D-CBDA-46F6-B13C-1FC387C54486}" dt="2020-02-24T16:09:42.041" v="14500" actId="1038"/>
          <ac:spMkLst>
            <pc:docMk/>
            <pc:sldMk cId="1298981856" sldId="281"/>
            <ac:spMk id="4" creationId="{7CB6821E-A2D1-4740-8DC8-699EAEF282EB}"/>
          </ac:spMkLst>
        </pc:spChg>
        <pc:picChg chg="add del mod">
          <ac:chgData name="HAMMER, Caroline" userId="e8950d66-20db-46c4-9e5b-5068b91838e3" providerId="ADAL" clId="{FE7BA47D-CBDA-46F6-B13C-1FC387C54486}" dt="2020-02-24T13:33:54.811" v="8019"/>
          <ac:picMkLst>
            <pc:docMk/>
            <pc:sldMk cId="1298981856" sldId="281"/>
            <ac:picMk id="3" creationId="{9529BD84-4637-43BF-8790-F847D6F46272}"/>
          </ac:picMkLst>
        </pc:picChg>
        <pc:picChg chg="mod">
          <ac:chgData name="HAMMER, Caroline" userId="e8950d66-20db-46c4-9e5b-5068b91838e3" providerId="ADAL" clId="{FE7BA47D-CBDA-46F6-B13C-1FC387C54486}" dt="2020-02-24T16:09:36.230" v="14493" actId="1036"/>
          <ac:picMkLst>
            <pc:docMk/>
            <pc:sldMk cId="1298981856" sldId="281"/>
            <ac:picMk id="6" creationId="{F3CF20E5-FE03-4354-A38C-AE2C1D0A5B9C}"/>
          </ac:picMkLst>
        </pc:picChg>
      </pc:sldChg>
      <pc:sldChg chg="addSp delSp modSp mod setBg setClrOvrMap">
        <pc:chgData name="HAMMER, Caroline" userId="e8950d66-20db-46c4-9e5b-5068b91838e3" providerId="ADAL" clId="{FE7BA47D-CBDA-46F6-B13C-1FC387C54486}" dt="2020-02-24T16:02:03.179" v="13828" actId="1038"/>
        <pc:sldMkLst>
          <pc:docMk/>
          <pc:sldMk cId="2365813857" sldId="282"/>
        </pc:sldMkLst>
        <pc:spChg chg="add mod">
          <ac:chgData name="HAMMER, Caroline" userId="e8950d66-20db-46c4-9e5b-5068b91838e3" providerId="ADAL" clId="{FE7BA47D-CBDA-46F6-B13C-1FC387C54486}" dt="2020-02-24T16:02:03.179" v="13828" actId="1038"/>
          <ac:spMkLst>
            <pc:docMk/>
            <pc:sldMk cId="2365813857" sldId="282"/>
            <ac:spMk id="2" creationId="{016C0E6A-3B8B-4B50-864C-383248703C5A}"/>
          </ac:spMkLst>
        </pc:spChg>
        <pc:spChg chg="add del">
          <ac:chgData name="HAMMER, Caroline" userId="e8950d66-20db-46c4-9e5b-5068b91838e3" providerId="ADAL" clId="{FE7BA47D-CBDA-46F6-B13C-1FC387C54486}" dt="2020-02-18T12:06:12.734" v="5499" actId="26606"/>
          <ac:spMkLst>
            <pc:docMk/>
            <pc:sldMk cId="2365813857" sldId="282"/>
            <ac:spMk id="7" creationId="{CADDF58F-86DC-42FC-BA79-2DE366AE2C06}"/>
          </ac:spMkLst>
        </pc:spChg>
        <pc:spChg chg="add del">
          <ac:chgData name="HAMMER, Caroline" userId="e8950d66-20db-46c4-9e5b-5068b91838e3" providerId="ADAL" clId="{FE7BA47D-CBDA-46F6-B13C-1FC387C54486}" dt="2020-02-18T12:06:12.734" v="5499" actId="26606"/>
          <ac:spMkLst>
            <pc:docMk/>
            <pc:sldMk cId="2365813857" sldId="282"/>
            <ac:spMk id="8" creationId="{1AE2FDE4-8ECB-4D0B-B871-D4EE526064C4}"/>
          </ac:spMkLst>
        </pc:spChg>
        <pc:spChg chg="add del">
          <ac:chgData name="HAMMER, Caroline" userId="e8950d66-20db-46c4-9e5b-5068b91838e3" providerId="ADAL" clId="{FE7BA47D-CBDA-46F6-B13C-1FC387C54486}" dt="2020-02-18T12:01:18.879" v="5380" actId="478"/>
          <ac:spMkLst>
            <pc:docMk/>
            <pc:sldMk cId="2365813857" sldId="282"/>
            <ac:spMk id="9" creationId="{93E0969C-C49A-4CA2-8CD9-7267D0FFF497}"/>
          </ac:spMkLst>
        </pc:spChg>
        <pc:spChg chg="add del">
          <ac:chgData name="HAMMER, Caroline" userId="e8950d66-20db-46c4-9e5b-5068b91838e3" providerId="ADAL" clId="{FE7BA47D-CBDA-46F6-B13C-1FC387C54486}" dt="2020-02-18T12:01:47.094" v="5382" actId="26606"/>
          <ac:spMkLst>
            <pc:docMk/>
            <pc:sldMk cId="2365813857" sldId="282"/>
            <ac:spMk id="10" creationId="{2A8AA5BC-4F7A-4226-8F99-6D824B226A97}"/>
          </ac:spMkLst>
        </pc:spChg>
        <pc:spChg chg="add del">
          <ac:chgData name="HAMMER, Caroline" userId="e8950d66-20db-46c4-9e5b-5068b91838e3" providerId="ADAL" clId="{FE7BA47D-CBDA-46F6-B13C-1FC387C54486}" dt="2020-02-18T12:01:47.094" v="5382" actId="26606"/>
          <ac:spMkLst>
            <pc:docMk/>
            <pc:sldMk cId="2365813857" sldId="282"/>
            <ac:spMk id="12" creationId="{3E5445C6-DD42-4979-86FF-03730E8C6DB0}"/>
          </ac:spMkLst>
        </pc:spChg>
        <pc:grpChg chg="add del">
          <ac:chgData name="HAMMER, Caroline" userId="e8950d66-20db-46c4-9e5b-5068b91838e3" providerId="ADAL" clId="{FE7BA47D-CBDA-46F6-B13C-1FC387C54486}" dt="2020-02-18T12:06:12.734" v="5499" actId="26606"/>
          <ac:grpSpMkLst>
            <pc:docMk/>
            <pc:sldMk cId="2365813857" sldId="282"/>
            <ac:grpSpMk id="18" creationId="{58E54BF0-55C2-4FF6-89CB-81C22040A72D}"/>
          </ac:grpSpMkLst>
        </pc:grpChg>
        <pc:picChg chg="add del mod">
          <ac:chgData name="HAMMER, Caroline" userId="e8950d66-20db-46c4-9e5b-5068b91838e3" providerId="ADAL" clId="{FE7BA47D-CBDA-46F6-B13C-1FC387C54486}" dt="2020-02-24T13:26:35.082" v="7844"/>
          <ac:picMkLst>
            <pc:docMk/>
            <pc:sldMk cId="2365813857" sldId="282"/>
            <ac:picMk id="4" creationId="{911492AC-9ECC-419E-9E66-ADFB35C76DF7}"/>
          </ac:picMkLst>
        </pc:picChg>
        <pc:picChg chg="del mod">
          <ac:chgData name="HAMMER, Caroline" userId="e8950d66-20db-46c4-9e5b-5068b91838e3" providerId="ADAL" clId="{FE7BA47D-CBDA-46F6-B13C-1FC387C54486}" dt="2020-02-18T12:34:25.595" v="6252"/>
          <ac:picMkLst>
            <pc:docMk/>
            <pc:sldMk cId="2365813857" sldId="282"/>
            <ac:picMk id="5" creationId="{EC896B6B-A77D-4CB2-B4B9-F9CBB621D78A}"/>
          </ac:picMkLst>
        </pc:picChg>
        <pc:picChg chg="add mod modCrop">
          <ac:chgData name="HAMMER, Caroline" userId="e8950d66-20db-46c4-9e5b-5068b91838e3" providerId="ADAL" clId="{FE7BA47D-CBDA-46F6-B13C-1FC387C54486}" dt="2020-02-24T13:27:26.545" v="7858" actId="1036"/>
          <ac:picMkLst>
            <pc:docMk/>
            <pc:sldMk cId="2365813857" sldId="282"/>
            <ac:picMk id="15" creationId="{9ABF319F-1F8B-44EB-B6FE-EA0500F92C27}"/>
          </ac:picMkLst>
        </pc:picChg>
        <pc:cxnChg chg="add del">
          <ac:chgData name="HAMMER, Caroline" userId="e8950d66-20db-46c4-9e5b-5068b91838e3" providerId="ADAL" clId="{FE7BA47D-CBDA-46F6-B13C-1FC387C54486}" dt="2020-02-18T12:06:12.734" v="5499" actId="26606"/>
          <ac:cxnSpMkLst>
            <pc:docMk/>
            <pc:sldMk cId="2365813857" sldId="282"/>
            <ac:cxnSpMk id="14" creationId="{3626A706-9810-494F-A2F8-643E846E1D39}"/>
          </ac:cxnSpMkLst>
        </pc:cxnChg>
        <pc:cxnChg chg="add del">
          <ac:chgData name="HAMMER, Caroline" userId="e8950d66-20db-46c4-9e5b-5068b91838e3" providerId="ADAL" clId="{FE7BA47D-CBDA-46F6-B13C-1FC387C54486}" dt="2020-02-18T12:06:12.734" v="5499" actId="26606"/>
          <ac:cxnSpMkLst>
            <pc:docMk/>
            <pc:sldMk cId="2365813857" sldId="282"/>
            <ac:cxnSpMk id="16" creationId="{4253B26C-A5F3-49F0-8922-EB43FBAFFC1E}"/>
          </ac:cxnSpMkLst>
        </pc:cxnChg>
      </pc:sldChg>
      <pc:sldChg chg="addSp modSp ord">
        <pc:chgData name="HAMMER, Caroline" userId="e8950d66-20db-46c4-9e5b-5068b91838e3" providerId="ADAL" clId="{FE7BA47D-CBDA-46F6-B13C-1FC387C54486}" dt="2020-02-24T16:26:00.192" v="16065" actId="20577"/>
        <pc:sldMkLst>
          <pc:docMk/>
          <pc:sldMk cId="2736026046" sldId="283"/>
        </pc:sldMkLst>
        <pc:spChg chg="add mod">
          <ac:chgData name="HAMMER, Caroline" userId="e8950d66-20db-46c4-9e5b-5068b91838e3" providerId="ADAL" clId="{FE7BA47D-CBDA-46F6-B13C-1FC387C54486}" dt="2020-02-24T16:26:00.192" v="16065" actId="20577"/>
          <ac:spMkLst>
            <pc:docMk/>
            <pc:sldMk cId="2736026046" sldId="283"/>
            <ac:spMk id="4" creationId="{62760CF9-9A4C-4B3C-8F88-4DCC337C8D23}"/>
          </ac:spMkLst>
        </pc:spChg>
      </pc:sldChg>
      <pc:sldChg chg="addSp delSp modSp ord">
        <pc:chgData name="HAMMER, Caroline" userId="e8950d66-20db-46c4-9e5b-5068b91838e3" providerId="ADAL" clId="{FE7BA47D-CBDA-46F6-B13C-1FC387C54486}" dt="2020-02-24T16:15:39.444" v="15203" actId="20577"/>
        <pc:sldMkLst>
          <pc:docMk/>
          <pc:sldMk cId="4125947048" sldId="285"/>
        </pc:sldMkLst>
        <pc:spChg chg="add mod">
          <ac:chgData name="HAMMER, Caroline" userId="e8950d66-20db-46c4-9e5b-5068b91838e3" providerId="ADAL" clId="{FE7BA47D-CBDA-46F6-B13C-1FC387C54486}" dt="2020-02-24T16:15:39.444" v="15203" actId="20577"/>
          <ac:spMkLst>
            <pc:docMk/>
            <pc:sldMk cId="4125947048" sldId="285"/>
            <ac:spMk id="3" creationId="{5DA5BD68-B048-4F24-90B1-9EA5F8E07C4C}"/>
          </ac:spMkLst>
        </pc:spChg>
        <pc:picChg chg="add del mod">
          <ac:chgData name="HAMMER, Caroline" userId="e8950d66-20db-46c4-9e5b-5068b91838e3" providerId="ADAL" clId="{FE7BA47D-CBDA-46F6-B13C-1FC387C54486}" dt="2020-02-24T13:35:47.809" v="8042"/>
          <ac:picMkLst>
            <pc:docMk/>
            <pc:sldMk cId="4125947048" sldId="285"/>
            <ac:picMk id="4" creationId="{064BFB75-CC08-4479-BFB3-926079F00A1F}"/>
          </ac:picMkLst>
        </pc:picChg>
        <pc:picChg chg="mod">
          <ac:chgData name="HAMMER, Caroline" userId="e8950d66-20db-46c4-9e5b-5068b91838e3" providerId="ADAL" clId="{FE7BA47D-CBDA-46F6-B13C-1FC387C54486}" dt="2020-02-24T13:35:49.829" v="8043" actId="1076"/>
          <ac:picMkLst>
            <pc:docMk/>
            <pc:sldMk cId="4125947048" sldId="285"/>
            <ac:picMk id="7" creationId="{765F5475-2B58-4515-8DF6-EDE17A1C5AB9}"/>
          </ac:picMkLst>
        </pc:picChg>
      </pc:sldChg>
      <pc:sldChg chg="addSp delSp modSp ord">
        <pc:chgData name="HAMMER, Caroline" userId="e8950d66-20db-46c4-9e5b-5068b91838e3" providerId="ADAL" clId="{FE7BA47D-CBDA-46F6-B13C-1FC387C54486}" dt="2020-02-24T16:14:05.162" v="15092" actId="1076"/>
        <pc:sldMkLst>
          <pc:docMk/>
          <pc:sldMk cId="2523308672" sldId="287"/>
        </pc:sldMkLst>
        <pc:spChg chg="add mod">
          <ac:chgData name="HAMMER, Caroline" userId="e8950d66-20db-46c4-9e5b-5068b91838e3" providerId="ADAL" clId="{FE7BA47D-CBDA-46F6-B13C-1FC387C54486}" dt="2020-02-24T16:14:05.162" v="15092" actId="1076"/>
          <ac:spMkLst>
            <pc:docMk/>
            <pc:sldMk cId="2523308672" sldId="287"/>
            <ac:spMk id="2" creationId="{F35B89C7-3DEB-4FF8-8D57-139DC7B2ADBD}"/>
          </ac:spMkLst>
        </pc:spChg>
        <pc:spChg chg="add del mod">
          <ac:chgData name="HAMMER, Caroline" userId="e8950d66-20db-46c4-9e5b-5068b91838e3" providerId="ADAL" clId="{FE7BA47D-CBDA-46F6-B13C-1FC387C54486}" dt="2020-02-24T16:13:23.288" v="15066"/>
          <ac:spMkLst>
            <pc:docMk/>
            <pc:sldMk cId="2523308672" sldId="287"/>
            <ac:spMk id="3" creationId="{87162CA9-B4EC-41E0-9659-931003B77753}"/>
          </ac:spMkLst>
        </pc:spChg>
        <pc:picChg chg="add del mod">
          <ac:chgData name="HAMMER, Caroline" userId="e8950d66-20db-46c4-9e5b-5068b91838e3" providerId="ADAL" clId="{FE7BA47D-CBDA-46F6-B13C-1FC387C54486}" dt="2020-02-24T13:36:05.343" v="8048"/>
          <ac:picMkLst>
            <pc:docMk/>
            <pc:sldMk cId="2523308672" sldId="287"/>
            <ac:picMk id="4" creationId="{2C43EB57-6648-41C3-A9F5-3B5A2F796F5C}"/>
          </ac:picMkLst>
        </pc:picChg>
        <pc:picChg chg="mod">
          <ac:chgData name="HAMMER, Caroline" userId="e8950d66-20db-46c4-9e5b-5068b91838e3" providerId="ADAL" clId="{FE7BA47D-CBDA-46F6-B13C-1FC387C54486}" dt="2020-02-24T13:36:07.348" v="8049" actId="1076"/>
          <ac:picMkLst>
            <pc:docMk/>
            <pc:sldMk cId="2523308672" sldId="287"/>
            <ac:picMk id="5" creationId="{20A4E4CA-F09D-481F-A5DB-62C37B2FBA87}"/>
          </ac:picMkLst>
        </pc:picChg>
      </pc:sldChg>
      <pc:sldChg chg="addSp delSp modSp del mod ord setBg">
        <pc:chgData name="HAMMER, Caroline" userId="e8950d66-20db-46c4-9e5b-5068b91838e3" providerId="ADAL" clId="{FE7BA47D-CBDA-46F6-B13C-1FC387C54486}" dt="2020-02-18T10:20:07.842" v="518" actId="2696"/>
        <pc:sldMkLst>
          <pc:docMk/>
          <pc:sldMk cId="1365865582" sldId="288"/>
        </pc:sldMkLst>
        <pc:spChg chg="add mod">
          <ac:chgData name="HAMMER, Caroline" userId="e8950d66-20db-46c4-9e5b-5068b91838e3" providerId="ADAL" clId="{FE7BA47D-CBDA-46F6-B13C-1FC387C54486}" dt="2020-02-18T10:19:43.039" v="509"/>
          <ac:spMkLst>
            <pc:docMk/>
            <pc:sldMk cId="1365865582" sldId="288"/>
            <ac:spMk id="2" creationId="{C5201DE6-34A4-4CCD-A759-6C6D16911EB8}"/>
          </ac:spMkLst>
        </pc:spChg>
        <pc:spChg chg="add del">
          <ac:chgData name="HAMMER, Caroline" userId="e8950d66-20db-46c4-9e5b-5068b91838e3" providerId="ADAL" clId="{FE7BA47D-CBDA-46F6-B13C-1FC387C54486}" dt="2020-02-18T10:19:05.458" v="504" actId="26606"/>
          <ac:spMkLst>
            <pc:docMk/>
            <pc:sldMk cId="1365865582" sldId="288"/>
            <ac:spMk id="15" creationId="{5F9CFCE6-877F-4858-B8BD-2C52CA8AFBC4}"/>
          </ac:spMkLst>
        </pc:spChg>
        <pc:spChg chg="add del">
          <ac:chgData name="HAMMER, Caroline" userId="e8950d66-20db-46c4-9e5b-5068b91838e3" providerId="ADAL" clId="{FE7BA47D-CBDA-46F6-B13C-1FC387C54486}" dt="2020-02-18T10:19:05.458" v="504" actId="26606"/>
          <ac:spMkLst>
            <pc:docMk/>
            <pc:sldMk cId="1365865582" sldId="288"/>
            <ac:spMk id="17" creationId="{8213F8A0-12AE-4514-8372-0DD766EC28EE}"/>
          </ac:spMkLst>
        </pc:spChg>
        <pc:spChg chg="add del">
          <ac:chgData name="HAMMER, Caroline" userId="e8950d66-20db-46c4-9e5b-5068b91838e3" providerId="ADAL" clId="{FE7BA47D-CBDA-46F6-B13C-1FC387C54486}" dt="2020-02-18T10:19:05.458" v="504" actId="26606"/>
          <ac:spMkLst>
            <pc:docMk/>
            <pc:sldMk cId="1365865582" sldId="288"/>
            <ac:spMk id="19" creationId="{9EFF17D4-9A8C-4CE5-B096-D8CCD4400437}"/>
          </ac:spMkLst>
        </pc:spChg>
        <pc:spChg chg="add">
          <ac:chgData name="HAMMER, Caroline" userId="e8950d66-20db-46c4-9e5b-5068b91838e3" providerId="ADAL" clId="{FE7BA47D-CBDA-46F6-B13C-1FC387C54486}" dt="2020-02-18T10:19:05.474" v="505" actId="26606"/>
          <ac:spMkLst>
            <pc:docMk/>
            <pc:sldMk cId="1365865582" sldId="288"/>
            <ac:spMk id="21" creationId="{A9F529C3-C941-49FD-8C67-82F134F64BDB}"/>
          </ac:spMkLst>
        </pc:spChg>
        <pc:spChg chg="add">
          <ac:chgData name="HAMMER, Caroline" userId="e8950d66-20db-46c4-9e5b-5068b91838e3" providerId="ADAL" clId="{FE7BA47D-CBDA-46F6-B13C-1FC387C54486}" dt="2020-02-18T10:19:05.474" v="505" actId="26606"/>
          <ac:spMkLst>
            <pc:docMk/>
            <pc:sldMk cId="1365865582" sldId="288"/>
            <ac:spMk id="22" creationId="{20586029-32A0-47E5-9AEC-AE3ABA6B94D0}"/>
          </ac:spMkLst>
        </pc:spChg>
        <pc:picChg chg="del mod ord">
          <ac:chgData name="HAMMER, Caroline" userId="e8950d66-20db-46c4-9e5b-5068b91838e3" providerId="ADAL" clId="{FE7BA47D-CBDA-46F6-B13C-1FC387C54486}" dt="2020-02-18T10:19:43.039" v="509"/>
          <ac:picMkLst>
            <pc:docMk/>
            <pc:sldMk cId="1365865582" sldId="288"/>
            <ac:picMk id="5" creationId="{9B5F67A6-457C-481A-A64E-0059307BE155}"/>
          </ac:picMkLst>
        </pc:picChg>
        <pc:picChg chg="del mod">
          <ac:chgData name="HAMMER, Caroline" userId="e8950d66-20db-46c4-9e5b-5068b91838e3" providerId="ADAL" clId="{FE7BA47D-CBDA-46F6-B13C-1FC387C54486}" dt="2020-02-18T10:20:06.206" v="517"/>
          <ac:picMkLst>
            <pc:docMk/>
            <pc:sldMk cId="1365865582" sldId="288"/>
            <ac:picMk id="10" creationId="{4E836087-92D9-44DD-B226-6A2FFF70CA16}"/>
          </ac:picMkLst>
        </pc:picChg>
        <pc:cxnChg chg="add">
          <ac:chgData name="HAMMER, Caroline" userId="e8950d66-20db-46c4-9e5b-5068b91838e3" providerId="ADAL" clId="{FE7BA47D-CBDA-46F6-B13C-1FC387C54486}" dt="2020-02-18T10:19:05.474" v="505" actId="26606"/>
          <ac:cxnSpMkLst>
            <pc:docMk/>
            <pc:sldMk cId="1365865582" sldId="288"/>
            <ac:cxnSpMk id="23" creationId="{8C730EAB-A532-4295-A302-FB4B90DB9F5E}"/>
          </ac:cxnSpMkLst>
        </pc:cxnChg>
      </pc:sldChg>
      <pc:sldChg chg="addSp delSp modSp mod setBg setClrOvrMap">
        <pc:chgData name="HAMMER, Caroline" userId="e8950d66-20db-46c4-9e5b-5068b91838e3" providerId="ADAL" clId="{FE7BA47D-CBDA-46F6-B13C-1FC387C54486}" dt="2020-02-24T15:43:41.804" v="12354" actId="1038"/>
        <pc:sldMkLst>
          <pc:docMk/>
          <pc:sldMk cId="1737376654" sldId="289"/>
        </pc:sldMkLst>
        <pc:spChg chg="add del mod ord">
          <ac:chgData name="HAMMER, Caroline" userId="e8950d66-20db-46c4-9e5b-5068b91838e3" providerId="ADAL" clId="{FE7BA47D-CBDA-46F6-B13C-1FC387C54486}" dt="2020-02-18T10:44:20.040" v="1293"/>
          <ac:spMkLst>
            <pc:docMk/>
            <pc:sldMk cId="1737376654" sldId="289"/>
            <ac:spMk id="2" creationId="{24D747C2-10EF-464C-8E37-19641E8C37CB}"/>
          </ac:spMkLst>
        </pc:spChg>
        <pc:spChg chg="add del">
          <ac:chgData name="HAMMER, Caroline" userId="e8950d66-20db-46c4-9e5b-5068b91838e3" providerId="ADAL" clId="{FE7BA47D-CBDA-46F6-B13C-1FC387C54486}" dt="2020-02-18T10:44:39.104" v="1296" actId="26606"/>
          <ac:spMkLst>
            <pc:docMk/>
            <pc:sldMk cId="1737376654" sldId="289"/>
            <ac:spMk id="9" creationId="{1FBD4BA0-5E13-4403-B4A7-40DF3A0185D3}"/>
          </ac:spMkLst>
        </pc:spChg>
        <pc:spChg chg="add del">
          <ac:chgData name="HAMMER, Caroline" userId="e8950d66-20db-46c4-9e5b-5068b91838e3" providerId="ADAL" clId="{FE7BA47D-CBDA-46F6-B13C-1FC387C54486}" dt="2020-02-18T10:21:09.806" v="533" actId="26606"/>
          <ac:spMkLst>
            <pc:docMk/>
            <pc:sldMk cId="1737376654" sldId="289"/>
            <ac:spMk id="13" creationId="{823AC064-BC96-4F32-8AE1-B2FD38754823}"/>
          </ac:spMkLst>
        </pc:spChg>
        <pc:spChg chg="add mod">
          <ac:chgData name="HAMMER, Caroline" userId="e8950d66-20db-46c4-9e5b-5068b91838e3" providerId="ADAL" clId="{FE7BA47D-CBDA-46F6-B13C-1FC387C54486}" dt="2020-02-24T15:43:41.804" v="12354" actId="1038"/>
          <ac:spMkLst>
            <pc:docMk/>
            <pc:sldMk cId="1737376654" sldId="289"/>
            <ac:spMk id="35" creationId="{D93B700C-A7AD-4226-BCD8-C17DD189B981}"/>
          </ac:spMkLst>
        </pc:spChg>
        <pc:grpChg chg="add del">
          <ac:chgData name="HAMMER, Caroline" userId="e8950d66-20db-46c4-9e5b-5068b91838e3" providerId="ADAL" clId="{FE7BA47D-CBDA-46F6-B13C-1FC387C54486}" dt="2020-02-18T10:44:39.104" v="1296" actId="26606"/>
          <ac:grpSpMkLst>
            <pc:docMk/>
            <pc:sldMk cId="1737376654" sldId="289"/>
            <ac:grpSpMk id="12" creationId="{622F0806-F5D8-4CCD-A924-6CC3D7BB26F7}"/>
          </ac:grpSpMkLst>
        </pc:grpChg>
        <pc:picChg chg="add del mod">
          <ac:chgData name="HAMMER, Caroline" userId="e8950d66-20db-46c4-9e5b-5068b91838e3" providerId="ADAL" clId="{FE7BA47D-CBDA-46F6-B13C-1FC387C54486}" dt="2020-02-24T12:50:42.898" v="6476"/>
          <ac:picMkLst>
            <pc:docMk/>
            <pc:sldMk cId="1737376654" sldId="289"/>
            <ac:picMk id="4" creationId="{40870F8B-569D-43AD-AEFD-4EDF3B0D7BA2}"/>
          </ac:picMkLst>
        </pc:picChg>
        <pc:picChg chg="add del mod">
          <ac:chgData name="HAMMER, Caroline" userId="e8950d66-20db-46c4-9e5b-5068b91838e3" providerId="ADAL" clId="{FE7BA47D-CBDA-46F6-B13C-1FC387C54486}" dt="2020-02-18T12:29:59.152" v="6221"/>
          <ac:picMkLst>
            <pc:docMk/>
            <pc:sldMk cId="1737376654" sldId="289"/>
            <ac:picMk id="4" creationId="{E164AEC7-DE8D-48E8-982F-3CA504587248}"/>
          </ac:picMkLst>
        </pc:picChg>
        <pc:picChg chg="del mod ord modCrop">
          <ac:chgData name="HAMMER, Caroline" userId="e8950d66-20db-46c4-9e5b-5068b91838e3" providerId="ADAL" clId="{FE7BA47D-CBDA-46F6-B13C-1FC387C54486}" dt="2020-02-18T12:25:37.582" v="6204"/>
          <ac:picMkLst>
            <pc:docMk/>
            <pc:sldMk cId="1737376654" sldId="289"/>
            <ac:picMk id="6" creationId="{82EAC751-93DC-4183-BCA9-273176B0B368}"/>
          </ac:picMkLst>
        </pc:picChg>
        <pc:picChg chg="add mod">
          <ac:chgData name="HAMMER, Caroline" userId="e8950d66-20db-46c4-9e5b-5068b91838e3" providerId="ADAL" clId="{FE7BA47D-CBDA-46F6-B13C-1FC387C54486}" dt="2020-02-24T15:43:38.602" v="12352" actId="1037"/>
          <ac:picMkLst>
            <pc:docMk/>
            <pc:sldMk cId="1737376654" sldId="289"/>
            <ac:picMk id="7" creationId="{44C41E40-4E01-4B6B-B8BE-FC7974EB0BA6}"/>
          </ac:picMkLst>
        </pc:picChg>
        <pc:picChg chg="del mod">
          <ac:chgData name="HAMMER, Caroline" userId="e8950d66-20db-46c4-9e5b-5068b91838e3" providerId="ADAL" clId="{FE7BA47D-CBDA-46F6-B13C-1FC387C54486}" dt="2020-02-18T10:21:41.014" v="541"/>
          <ac:picMkLst>
            <pc:docMk/>
            <pc:sldMk cId="1737376654" sldId="289"/>
            <ac:picMk id="8" creationId="{2870DE12-F62B-4981-B35B-0B632A37E566}"/>
          </ac:picMkLst>
        </pc:picChg>
        <pc:cxnChg chg="add del">
          <ac:chgData name="HAMMER, Caroline" userId="e8950d66-20db-46c4-9e5b-5068b91838e3" providerId="ADAL" clId="{FE7BA47D-CBDA-46F6-B13C-1FC387C54486}" dt="2020-02-18T10:21:33.973" v="539" actId="26606"/>
          <ac:cxnSpMkLst>
            <pc:docMk/>
            <pc:sldMk cId="1737376654" sldId="289"/>
            <ac:cxnSpMk id="10" creationId="{EBAD6A72-88E8-42F7-88B9-CAF744536BE4}"/>
          </ac:cxnSpMkLst>
        </pc:cxnChg>
        <pc:cxnChg chg="add del">
          <ac:chgData name="HAMMER, Caroline" userId="e8950d66-20db-46c4-9e5b-5068b91838e3" providerId="ADAL" clId="{FE7BA47D-CBDA-46F6-B13C-1FC387C54486}" dt="2020-02-18T10:21:33.973" v="539" actId="26606"/>
          <ac:cxnSpMkLst>
            <pc:docMk/>
            <pc:sldMk cId="1737376654" sldId="289"/>
            <ac:cxnSpMk id="11" creationId="{C800968E-0A99-46C4-A9B2-6A63AC66F4B0}"/>
          </ac:cxnSpMkLst>
        </pc:cxnChg>
        <pc:cxnChg chg="add del">
          <ac:chgData name="HAMMER, Caroline" userId="e8950d66-20db-46c4-9e5b-5068b91838e3" providerId="ADAL" clId="{FE7BA47D-CBDA-46F6-B13C-1FC387C54486}" dt="2020-02-18T10:21:09.806" v="533" actId="26606"/>
          <ac:cxnSpMkLst>
            <pc:docMk/>
            <pc:sldMk cId="1737376654" sldId="289"/>
            <ac:cxnSpMk id="15" creationId="{7E7C77BC-7138-40B1-A15B-20F57A494629}"/>
          </ac:cxnSpMkLst>
        </pc:cxnChg>
        <pc:cxnChg chg="add del">
          <ac:chgData name="HAMMER, Caroline" userId="e8950d66-20db-46c4-9e5b-5068b91838e3" providerId="ADAL" clId="{FE7BA47D-CBDA-46F6-B13C-1FC387C54486}" dt="2020-02-18T10:21:09.806" v="533" actId="26606"/>
          <ac:cxnSpMkLst>
            <pc:docMk/>
            <pc:sldMk cId="1737376654" sldId="289"/>
            <ac:cxnSpMk id="17" creationId="{DB146403-F3D6-484B-B2ED-97F9565D0370}"/>
          </ac:cxnSpMkLst>
        </pc:cxnChg>
      </pc:sldChg>
      <pc:sldChg chg="addSp delSp modSp mod setBg">
        <pc:chgData name="HAMMER, Caroline" userId="e8950d66-20db-46c4-9e5b-5068b91838e3" providerId="ADAL" clId="{FE7BA47D-CBDA-46F6-B13C-1FC387C54486}" dt="2020-02-24T15:43:18.654" v="12318" actId="478"/>
        <pc:sldMkLst>
          <pc:docMk/>
          <pc:sldMk cId="2346571632" sldId="290"/>
        </pc:sldMkLst>
        <pc:spChg chg="add mod">
          <ac:chgData name="HAMMER, Caroline" userId="e8950d66-20db-46c4-9e5b-5068b91838e3" providerId="ADAL" clId="{FE7BA47D-CBDA-46F6-B13C-1FC387C54486}" dt="2020-02-24T15:31:16.546" v="11340" actId="20577"/>
          <ac:spMkLst>
            <pc:docMk/>
            <pc:sldMk cId="2346571632" sldId="290"/>
            <ac:spMk id="2" creationId="{72069F62-E95E-4946-AA01-B159CB248955}"/>
          </ac:spMkLst>
        </pc:spChg>
        <pc:spChg chg="add del mod">
          <ac:chgData name="HAMMER, Caroline" userId="e8950d66-20db-46c4-9e5b-5068b91838e3" providerId="ADAL" clId="{FE7BA47D-CBDA-46F6-B13C-1FC387C54486}" dt="2020-02-24T15:43:18.654" v="12318" actId="478"/>
          <ac:spMkLst>
            <pc:docMk/>
            <pc:sldMk cId="2346571632" sldId="290"/>
            <ac:spMk id="3" creationId="{5D89BE2F-06F3-4ED9-B897-7A9A6FBA5675}"/>
          </ac:spMkLst>
        </pc:spChg>
        <pc:spChg chg="add del mod">
          <ac:chgData name="HAMMER, Caroline" userId="e8950d66-20db-46c4-9e5b-5068b91838e3" providerId="ADAL" clId="{FE7BA47D-CBDA-46F6-B13C-1FC387C54486}" dt="2020-02-24T12:46:29.722" v="6344"/>
          <ac:spMkLst>
            <pc:docMk/>
            <pc:sldMk cId="2346571632" sldId="290"/>
            <ac:spMk id="5" creationId="{0C7B33BB-8540-4B99-B355-5894FF9BB718}"/>
          </ac:spMkLst>
        </pc:spChg>
        <pc:picChg chg="add mod">
          <ac:chgData name="HAMMER, Caroline" userId="e8950d66-20db-46c4-9e5b-5068b91838e3" providerId="ADAL" clId="{FE7BA47D-CBDA-46F6-B13C-1FC387C54486}" dt="2020-02-24T15:43:14.429" v="12317" actId="1035"/>
          <ac:picMkLst>
            <pc:docMk/>
            <pc:sldMk cId="2346571632" sldId="290"/>
            <ac:picMk id="4" creationId="{15BA0622-266F-4E25-A2DB-5DD084B90CB9}"/>
          </ac:picMkLst>
        </pc:picChg>
        <pc:picChg chg="add del mod">
          <ac:chgData name="HAMMER, Caroline" userId="e8950d66-20db-46c4-9e5b-5068b91838e3" providerId="ADAL" clId="{FE7BA47D-CBDA-46F6-B13C-1FC387C54486}" dt="2020-02-24T15:31:22.877" v="11342" actId="478"/>
          <ac:picMkLst>
            <pc:docMk/>
            <pc:sldMk cId="2346571632" sldId="290"/>
            <ac:picMk id="6" creationId="{D575F9CF-3696-492B-8458-18A8A26E2F24}"/>
          </ac:picMkLst>
        </pc:picChg>
        <pc:picChg chg="del mod ord">
          <ac:chgData name="HAMMER, Caroline" userId="e8950d66-20db-46c4-9e5b-5068b91838e3" providerId="ADAL" clId="{FE7BA47D-CBDA-46F6-B13C-1FC387C54486}" dt="2020-02-18T12:24:11.923" v="6190"/>
          <ac:picMkLst>
            <pc:docMk/>
            <pc:sldMk cId="2346571632" sldId="290"/>
            <ac:picMk id="7" creationId="{D8FD7A4B-1007-4797-B21C-C12243E1B36E}"/>
          </ac:picMkLst>
        </pc:picChg>
        <pc:picChg chg="del mod ord modCrop">
          <ac:chgData name="HAMMER, Caroline" userId="e8950d66-20db-46c4-9e5b-5068b91838e3" providerId="ADAL" clId="{FE7BA47D-CBDA-46F6-B13C-1FC387C54486}" dt="2020-02-18T12:24:15.278" v="6191"/>
          <ac:picMkLst>
            <pc:docMk/>
            <pc:sldMk cId="2346571632" sldId="290"/>
            <ac:picMk id="11" creationId="{D7602288-7DAC-4575-ADFF-B635966FD598}"/>
          </ac:picMkLst>
        </pc:picChg>
      </pc:sldChg>
      <pc:sldChg chg="addSp delSp modSp mod setBg">
        <pc:chgData name="HAMMER, Caroline" userId="e8950d66-20db-46c4-9e5b-5068b91838e3" providerId="ADAL" clId="{FE7BA47D-CBDA-46F6-B13C-1FC387C54486}" dt="2020-02-24T15:43:29.598" v="12340" actId="1035"/>
        <pc:sldMkLst>
          <pc:docMk/>
          <pc:sldMk cId="2566844965" sldId="291"/>
        </pc:sldMkLst>
        <pc:spChg chg="add mod">
          <ac:chgData name="HAMMER, Caroline" userId="e8950d66-20db-46c4-9e5b-5068b91838e3" providerId="ADAL" clId="{FE7BA47D-CBDA-46F6-B13C-1FC387C54486}" dt="2020-02-24T15:43:27.229" v="12333" actId="1036"/>
          <ac:spMkLst>
            <pc:docMk/>
            <pc:sldMk cId="2566844965" sldId="291"/>
            <ac:spMk id="4" creationId="{BD435E3A-BD6D-442C-918A-CC2E6B4C1A7A}"/>
          </ac:spMkLst>
        </pc:spChg>
        <pc:spChg chg="add del mod">
          <ac:chgData name="HAMMER, Caroline" userId="e8950d66-20db-46c4-9e5b-5068b91838e3" providerId="ADAL" clId="{FE7BA47D-CBDA-46F6-B13C-1FC387C54486}" dt="2020-02-24T15:30:35.540" v="11278" actId="478"/>
          <ac:spMkLst>
            <pc:docMk/>
            <pc:sldMk cId="2566844965" sldId="291"/>
            <ac:spMk id="5" creationId="{12DAB128-02A8-4941-A17B-0A607FAEA8D7}"/>
          </ac:spMkLst>
        </pc:spChg>
        <pc:spChg chg="add del mod">
          <ac:chgData name="HAMMER, Caroline" userId="e8950d66-20db-46c4-9e5b-5068b91838e3" providerId="ADAL" clId="{FE7BA47D-CBDA-46F6-B13C-1FC387C54486}" dt="2020-02-24T15:30:28.078" v="11275"/>
          <ac:spMkLst>
            <pc:docMk/>
            <pc:sldMk cId="2566844965" sldId="291"/>
            <ac:spMk id="6" creationId="{FD00E0AC-B93D-4AA0-9CA6-F198B28D5BEC}"/>
          </ac:spMkLst>
        </pc:spChg>
        <pc:spChg chg="add del mod">
          <ac:chgData name="HAMMER, Caroline" userId="e8950d66-20db-46c4-9e5b-5068b91838e3" providerId="ADAL" clId="{FE7BA47D-CBDA-46F6-B13C-1FC387C54486}" dt="2020-02-18T12:24:54.595" v="6197"/>
          <ac:spMkLst>
            <pc:docMk/>
            <pc:sldMk cId="2566844965" sldId="291"/>
            <ac:spMk id="7" creationId="{BE9ABFF9-2D6C-4838-AB16-38D1D8110A7C}"/>
          </ac:spMkLst>
        </pc:spChg>
        <pc:spChg chg="del">
          <ac:chgData name="HAMMER, Caroline" userId="e8950d66-20db-46c4-9e5b-5068b91838e3" providerId="ADAL" clId="{FE7BA47D-CBDA-46F6-B13C-1FC387C54486}" dt="2020-02-18T10:37:24.398" v="1097"/>
          <ac:spMkLst>
            <pc:docMk/>
            <pc:sldMk cId="2566844965" sldId="291"/>
            <ac:spMk id="8" creationId="{6E1424EE-C5B9-4884-8A9B-FC7550B7AA43}"/>
          </ac:spMkLst>
        </pc:spChg>
        <pc:picChg chg="add mod">
          <ac:chgData name="HAMMER, Caroline" userId="e8950d66-20db-46c4-9e5b-5068b91838e3" providerId="ADAL" clId="{FE7BA47D-CBDA-46F6-B13C-1FC387C54486}" dt="2020-02-24T15:43:29.598" v="12340" actId="1035"/>
          <ac:picMkLst>
            <pc:docMk/>
            <pc:sldMk cId="2566844965" sldId="291"/>
            <ac:picMk id="3" creationId="{265C17A1-60A1-4251-9857-272F7CA9CF2D}"/>
          </ac:picMkLst>
        </pc:picChg>
        <pc:picChg chg="add del mod">
          <ac:chgData name="HAMMER, Caroline" userId="e8950d66-20db-46c4-9e5b-5068b91838e3" providerId="ADAL" clId="{FE7BA47D-CBDA-46F6-B13C-1FC387C54486}" dt="2020-02-24T12:55:25.078" v="6570" actId="478"/>
          <ac:picMkLst>
            <pc:docMk/>
            <pc:sldMk cId="2566844965" sldId="291"/>
            <ac:picMk id="4" creationId="{070F458E-B08B-4549-AC30-50E493ABBB3A}"/>
          </ac:picMkLst>
        </pc:picChg>
        <pc:picChg chg="del mod ord modCrop">
          <ac:chgData name="HAMMER, Caroline" userId="e8950d66-20db-46c4-9e5b-5068b91838e3" providerId="ADAL" clId="{FE7BA47D-CBDA-46F6-B13C-1FC387C54486}" dt="2020-02-18T12:24:50.093" v="6196"/>
          <ac:picMkLst>
            <pc:docMk/>
            <pc:sldMk cId="2566844965" sldId="291"/>
            <ac:picMk id="4" creationId="{E45127B5-012A-469B-B5C7-D9824AEFC5C6}"/>
          </ac:picMkLst>
        </pc:picChg>
        <pc:picChg chg="del mod modCrop">
          <ac:chgData name="HAMMER, Caroline" userId="e8950d66-20db-46c4-9e5b-5068b91838e3" providerId="ADAL" clId="{FE7BA47D-CBDA-46F6-B13C-1FC387C54486}" dt="2020-02-18T12:24:58.536" v="6198"/>
          <ac:picMkLst>
            <pc:docMk/>
            <pc:sldMk cId="2566844965" sldId="291"/>
            <ac:picMk id="6" creationId="{0CF04BFC-F305-4805-961A-9F9F88957860}"/>
          </ac:picMkLst>
        </pc:picChg>
      </pc:sldChg>
      <pc:sldChg chg="addSp delSp modSp ord">
        <pc:chgData name="HAMMER, Caroline" userId="e8950d66-20db-46c4-9e5b-5068b91838e3" providerId="ADAL" clId="{FE7BA47D-CBDA-46F6-B13C-1FC387C54486}" dt="2020-02-24T16:17:49.671" v="15376" actId="20577"/>
        <pc:sldMkLst>
          <pc:docMk/>
          <pc:sldMk cId="852126284" sldId="292"/>
        </pc:sldMkLst>
        <pc:spChg chg="add del mod">
          <ac:chgData name="HAMMER, Caroline" userId="e8950d66-20db-46c4-9e5b-5068b91838e3" providerId="ADAL" clId="{FE7BA47D-CBDA-46F6-B13C-1FC387C54486}" dt="2020-02-24T16:15:13.585" v="15150"/>
          <ac:spMkLst>
            <pc:docMk/>
            <pc:sldMk cId="852126284" sldId="292"/>
            <ac:spMk id="3" creationId="{54C74A41-397A-4637-8162-33F16B700E2A}"/>
          </ac:spMkLst>
        </pc:spChg>
        <pc:spChg chg="add mod">
          <ac:chgData name="HAMMER, Caroline" userId="e8950d66-20db-46c4-9e5b-5068b91838e3" providerId="ADAL" clId="{FE7BA47D-CBDA-46F6-B13C-1FC387C54486}" dt="2020-02-24T16:17:49.671" v="15376" actId="20577"/>
          <ac:spMkLst>
            <pc:docMk/>
            <pc:sldMk cId="852126284" sldId="292"/>
            <ac:spMk id="4" creationId="{54662546-6A19-44BE-A09B-8BC818DDBA1A}"/>
          </ac:spMkLst>
        </pc:spChg>
        <pc:picChg chg="add del mod">
          <ac:chgData name="HAMMER, Caroline" userId="e8950d66-20db-46c4-9e5b-5068b91838e3" providerId="ADAL" clId="{FE7BA47D-CBDA-46F6-B13C-1FC387C54486}" dt="2020-02-24T13:36:15.282" v="8052"/>
          <ac:picMkLst>
            <pc:docMk/>
            <pc:sldMk cId="852126284" sldId="292"/>
            <ac:picMk id="4" creationId="{12B26F17-FEE3-4739-B500-4BD419B0871F}"/>
          </ac:picMkLst>
        </pc:picChg>
        <pc:picChg chg="mod">
          <ac:chgData name="HAMMER, Caroline" userId="e8950d66-20db-46c4-9e5b-5068b91838e3" providerId="ADAL" clId="{FE7BA47D-CBDA-46F6-B13C-1FC387C54486}" dt="2020-02-24T16:16:35.719" v="15225" actId="1036"/>
          <ac:picMkLst>
            <pc:docMk/>
            <pc:sldMk cId="852126284" sldId="292"/>
            <ac:picMk id="5" creationId="{FF240E9C-3133-42AA-BDA7-D3DE2322C0DF}"/>
          </ac:picMkLst>
        </pc:picChg>
      </pc:sldChg>
      <pc:sldChg chg="addSp delSp modSp ord">
        <pc:chgData name="HAMMER, Caroline" userId="e8950d66-20db-46c4-9e5b-5068b91838e3" providerId="ADAL" clId="{FE7BA47D-CBDA-46F6-B13C-1FC387C54486}" dt="2020-02-24T16:40:02.269" v="16328" actId="1035"/>
        <pc:sldMkLst>
          <pc:docMk/>
          <pc:sldMk cId="2427323459" sldId="293"/>
        </pc:sldMkLst>
        <pc:spChg chg="add del mod">
          <ac:chgData name="HAMMER, Caroline" userId="e8950d66-20db-46c4-9e5b-5068b91838e3" providerId="ADAL" clId="{FE7BA47D-CBDA-46F6-B13C-1FC387C54486}" dt="2020-02-18T11:12:20.680" v="2422" actId="478"/>
          <ac:spMkLst>
            <pc:docMk/>
            <pc:sldMk cId="2427323459" sldId="293"/>
            <ac:spMk id="2" creationId="{B3625561-544B-4186-8278-354E9367A6B9}"/>
          </ac:spMkLst>
        </pc:spChg>
        <pc:spChg chg="add del mod">
          <ac:chgData name="HAMMER, Caroline" userId="e8950d66-20db-46c4-9e5b-5068b91838e3" providerId="ADAL" clId="{FE7BA47D-CBDA-46F6-B13C-1FC387C54486}" dt="2020-02-24T15:23:56.320" v="11064" actId="478"/>
          <ac:spMkLst>
            <pc:docMk/>
            <pc:sldMk cId="2427323459" sldId="293"/>
            <ac:spMk id="4" creationId="{E70C6293-F43E-4B38-93CB-C2D680A675A5}"/>
          </ac:spMkLst>
        </pc:spChg>
        <pc:spChg chg="add mod">
          <ac:chgData name="HAMMER, Caroline" userId="e8950d66-20db-46c4-9e5b-5068b91838e3" providerId="ADAL" clId="{FE7BA47D-CBDA-46F6-B13C-1FC387C54486}" dt="2020-02-24T16:39:39.516" v="16319" actId="20577"/>
          <ac:spMkLst>
            <pc:docMk/>
            <pc:sldMk cId="2427323459" sldId="293"/>
            <ac:spMk id="6" creationId="{F2380F41-8600-428A-BCB1-D2A60F9E4C64}"/>
          </ac:spMkLst>
        </pc:spChg>
        <pc:spChg chg="add del mod">
          <ac:chgData name="HAMMER, Caroline" userId="e8950d66-20db-46c4-9e5b-5068b91838e3" providerId="ADAL" clId="{FE7BA47D-CBDA-46F6-B13C-1FC387C54486}" dt="2020-02-24T16:37:41.268" v="16269" actId="478"/>
          <ac:spMkLst>
            <pc:docMk/>
            <pc:sldMk cId="2427323459" sldId="293"/>
            <ac:spMk id="8" creationId="{3838E130-8A5B-4AD4-8871-C7A71BC5129C}"/>
          </ac:spMkLst>
        </pc:spChg>
        <pc:picChg chg="add del mod">
          <ac:chgData name="HAMMER, Caroline" userId="e8950d66-20db-46c4-9e5b-5068b91838e3" providerId="ADAL" clId="{FE7BA47D-CBDA-46F6-B13C-1FC387C54486}" dt="2020-02-24T16:36:56.316" v="16259"/>
          <ac:picMkLst>
            <pc:docMk/>
            <pc:sldMk cId="2427323459" sldId="293"/>
            <ac:picMk id="3" creationId="{2AD3B6C9-665C-4DF5-BC2F-95135F136248}"/>
          </ac:picMkLst>
        </pc:picChg>
        <pc:picChg chg="del mod modCrop">
          <ac:chgData name="HAMMER, Caroline" userId="e8950d66-20db-46c4-9e5b-5068b91838e3" providerId="ADAL" clId="{FE7BA47D-CBDA-46F6-B13C-1FC387C54486}" dt="2020-02-24T16:37:33.117" v="16267"/>
          <ac:picMkLst>
            <pc:docMk/>
            <pc:sldMk cId="2427323459" sldId="293"/>
            <ac:picMk id="5" creationId="{902858B0-1DCF-4269-A305-E1B49E39098E}"/>
          </ac:picMkLst>
        </pc:picChg>
        <pc:picChg chg="add mod modCrop">
          <ac:chgData name="HAMMER, Caroline" userId="e8950d66-20db-46c4-9e5b-5068b91838e3" providerId="ADAL" clId="{FE7BA47D-CBDA-46F6-B13C-1FC387C54486}" dt="2020-02-24T16:40:02.269" v="16328" actId="1035"/>
          <ac:picMkLst>
            <pc:docMk/>
            <pc:sldMk cId="2427323459" sldId="293"/>
            <ac:picMk id="7" creationId="{DE2F1F5A-90A8-425D-AEA5-F0D14FA4D2C5}"/>
          </ac:picMkLst>
        </pc:picChg>
        <pc:picChg chg="del">
          <ac:chgData name="HAMMER, Caroline" userId="e8950d66-20db-46c4-9e5b-5068b91838e3" providerId="ADAL" clId="{FE7BA47D-CBDA-46F6-B13C-1FC387C54486}" dt="2020-02-24T15:32:49.129" v="11348"/>
          <ac:picMkLst>
            <pc:docMk/>
            <pc:sldMk cId="2427323459" sldId="293"/>
            <ac:picMk id="7" creationId="{F49FEE6E-6A26-4065-9067-5E1C992346A8}"/>
          </ac:picMkLst>
        </pc:picChg>
      </pc:sldChg>
      <pc:sldChg chg="addSp delSp modSp">
        <pc:chgData name="HAMMER, Caroline" userId="e8950d66-20db-46c4-9e5b-5068b91838e3" providerId="ADAL" clId="{FE7BA47D-CBDA-46F6-B13C-1FC387C54486}" dt="2020-02-24T16:28:40.122" v="16195" actId="20577"/>
        <pc:sldMkLst>
          <pc:docMk/>
          <pc:sldMk cId="1425527314" sldId="294"/>
        </pc:sldMkLst>
        <pc:spChg chg="mod">
          <ac:chgData name="HAMMER, Caroline" userId="e8950d66-20db-46c4-9e5b-5068b91838e3" providerId="ADAL" clId="{FE7BA47D-CBDA-46F6-B13C-1FC387C54486}" dt="2020-02-24T15:09:49.747" v="9665" actId="27636"/>
          <ac:spMkLst>
            <pc:docMk/>
            <pc:sldMk cId="1425527314" sldId="294"/>
            <ac:spMk id="2" creationId="{00000000-0000-0000-0000-000000000000}"/>
          </ac:spMkLst>
        </pc:spChg>
        <pc:spChg chg="add del mod">
          <ac:chgData name="HAMMER, Caroline" userId="e8950d66-20db-46c4-9e5b-5068b91838e3" providerId="ADAL" clId="{FE7BA47D-CBDA-46F6-B13C-1FC387C54486}" dt="2020-02-18T10:36:17.221" v="1033"/>
          <ac:spMkLst>
            <pc:docMk/>
            <pc:sldMk cId="1425527314" sldId="294"/>
            <ac:spMk id="3" creationId="{FA0D4687-7AF8-4C51-A772-411C3E098EC0}"/>
          </ac:spMkLst>
        </pc:spChg>
        <pc:spChg chg="mod">
          <ac:chgData name="HAMMER, Caroline" userId="e8950d66-20db-46c4-9e5b-5068b91838e3" providerId="ADAL" clId="{FE7BA47D-CBDA-46F6-B13C-1FC387C54486}" dt="2020-02-24T16:28:40.122" v="16195" actId="20577"/>
          <ac:spMkLst>
            <pc:docMk/>
            <pc:sldMk cId="1425527314" sldId="294"/>
            <ac:spMk id="4" creationId="{00000000-0000-0000-0000-000000000000}"/>
          </ac:spMkLst>
        </pc:spChg>
        <pc:spChg chg="del">
          <ac:chgData name="HAMMER, Caroline" userId="e8950d66-20db-46c4-9e5b-5068b91838e3" providerId="ADAL" clId="{FE7BA47D-CBDA-46F6-B13C-1FC387C54486}" dt="2020-02-18T10:11:25.429" v="428"/>
          <ac:spMkLst>
            <pc:docMk/>
            <pc:sldMk cId="1425527314" sldId="294"/>
            <ac:spMk id="5" creationId="{00000000-0000-0000-0000-000000000000}"/>
          </ac:spMkLst>
        </pc:spChg>
        <pc:picChg chg="add mod modCrop">
          <ac:chgData name="HAMMER, Caroline" userId="e8950d66-20db-46c4-9e5b-5068b91838e3" providerId="ADAL" clId="{FE7BA47D-CBDA-46F6-B13C-1FC387C54486}" dt="2020-02-24T15:07:27.557" v="9363" actId="1076"/>
          <ac:picMkLst>
            <pc:docMk/>
            <pc:sldMk cId="1425527314" sldId="294"/>
            <ac:picMk id="5" creationId="{4D204E60-A654-497F-9151-15ECE5898809}"/>
          </ac:picMkLst>
        </pc:picChg>
      </pc:sldChg>
      <pc:sldChg chg="addSp delSp modSp add del">
        <pc:chgData name="HAMMER, Caroline" userId="e8950d66-20db-46c4-9e5b-5068b91838e3" providerId="ADAL" clId="{FE7BA47D-CBDA-46F6-B13C-1FC387C54486}" dt="2020-02-18T12:38:39.319" v="6279" actId="2696"/>
        <pc:sldMkLst>
          <pc:docMk/>
          <pc:sldMk cId="2223026228" sldId="295"/>
        </pc:sldMkLst>
        <pc:spChg chg="del">
          <ac:chgData name="HAMMER, Caroline" userId="e8950d66-20db-46c4-9e5b-5068b91838e3" providerId="ADAL" clId="{FE7BA47D-CBDA-46F6-B13C-1FC387C54486}" dt="2020-02-18T10:19:51.707" v="512" actId="26606"/>
          <ac:spMkLst>
            <pc:docMk/>
            <pc:sldMk cId="2223026228" sldId="295"/>
            <ac:spMk id="10" creationId="{3B71DBD2-3B77-4A79-B20B-A2B1EBBE1A0B}"/>
          </ac:spMkLst>
        </pc:spChg>
        <pc:spChg chg="del">
          <ac:chgData name="HAMMER, Caroline" userId="e8950d66-20db-46c4-9e5b-5068b91838e3" providerId="ADAL" clId="{FE7BA47D-CBDA-46F6-B13C-1FC387C54486}" dt="2020-02-18T10:19:51.707" v="512" actId="26606"/>
          <ac:spMkLst>
            <pc:docMk/>
            <pc:sldMk cId="2223026228" sldId="295"/>
            <ac:spMk id="11" creationId="{DD94CD5A-DFA9-4697-95A8-A758FBF5E7F1}"/>
          </ac:spMkLst>
        </pc:spChg>
        <pc:picChg chg="add mod ord">
          <ac:chgData name="HAMMER, Caroline" userId="e8950d66-20db-46c4-9e5b-5068b91838e3" providerId="ADAL" clId="{FE7BA47D-CBDA-46F6-B13C-1FC387C54486}" dt="2020-02-18T10:20:22.801" v="523" actId="26606"/>
          <ac:picMkLst>
            <pc:docMk/>
            <pc:sldMk cId="2223026228" sldId="295"/>
            <ac:picMk id="6" creationId="{4B48C441-69D3-4424-8ACD-BB7B0CFE04DE}"/>
          </ac:picMkLst>
        </pc:picChg>
        <pc:picChg chg="del">
          <ac:chgData name="HAMMER, Caroline" userId="e8950d66-20db-46c4-9e5b-5068b91838e3" providerId="ADAL" clId="{FE7BA47D-CBDA-46F6-B13C-1FC387C54486}" dt="2020-02-18T10:19:49.388" v="511" actId="478"/>
          <ac:picMkLst>
            <pc:docMk/>
            <pc:sldMk cId="2223026228" sldId="295"/>
            <ac:picMk id="7" creationId="{87EBD9BC-0BD7-4C2B-9909-32AD7B0FCC2F}"/>
          </ac:picMkLst>
        </pc:picChg>
        <pc:picChg chg="del mod">
          <ac:chgData name="HAMMER, Caroline" userId="e8950d66-20db-46c4-9e5b-5068b91838e3" providerId="ADAL" clId="{FE7BA47D-CBDA-46F6-B13C-1FC387C54486}" dt="2020-02-18T10:20:10.687" v="519" actId="478"/>
          <ac:picMkLst>
            <pc:docMk/>
            <pc:sldMk cId="2223026228" sldId="295"/>
            <ac:picMk id="8" creationId="{7F8633E4-8F4D-4062-AD71-29B92692ECF9}"/>
          </ac:picMkLst>
        </pc:picChg>
        <pc:picChg chg="add mod">
          <ac:chgData name="HAMMER, Caroline" userId="e8950d66-20db-46c4-9e5b-5068b91838e3" providerId="ADAL" clId="{FE7BA47D-CBDA-46F6-B13C-1FC387C54486}" dt="2020-02-18T10:20:22.801" v="523" actId="26606"/>
          <ac:picMkLst>
            <pc:docMk/>
            <pc:sldMk cId="2223026228" sldId="295"/>
            <ac:picMk id="9" creationId="{5FDAEAB0-316D-4F2C-98B1-8FBBC5789741}"/>
          </ac:picMkLst>
        </pc:picChg>
      </pc:sldChg>
      <pc:sldChg chg="add del">
        <pc:chgData name="HAMMER, Caroline" userId="e8950d66-20db-46c4-9e5b-5068b91838e3" providerId="ADAL" clId="{FE7BA47D-CBDA-46F6-B13C-1FC387C54486}" dt="2020-02-18T11:09:26.688" v="1996" actId="2696"/>
        <pc:sldMkLst>
          <pc:docMk/>
          <pc:sldMk cId="3858090413" sldId="296"/>
        </pc:sldMkLst>
      </pc:sldChg>
      <pc:sldChg chg="addSp delSp modSp add">
        <pc:chgData name="HAMMER, Caroline" userId="e8950d66-20db-46c4-9e5b-5068b91838e3" providerId="ADAL" clId="{FE7BA47D-CBDA-46F6-B13C-1FC387C54486}" dt="2020-02-24T15:42:55.832" v="12290" actId="1035"/>
        <pc:sldMkLst>
          <pc:docMk/>
          <pc:sldMk cId="3939580490" sldId="296"/>
        </pc:sldMkLst>
        <pc:spChg chg="del">
          <ac:chgData name="HAMMER, Caroline" userId="e8950d66-20db-46c4-9e5b-5068b91838e3" providerId="ADAL" clId="{FE7BA47D-CBDA-46F6-B13C-1FC387C54486}" dt="2020-02-18T11:28:11.524" v="3057" actId="478"/>
          <ac:spMkLst>
            <pc:docMk/>
            <pc:sldMk cId="3939580490" sldId="296"/>
            <ac:spMk id="2" creationId="{542233E4-27A5-4A20-B4B7-460CCCDE1B32}"/>
          </ac:spMkLst>
        </pc:spChg>
        <pc:spChg chg="del">
          <ac:chgData name="HAMMER, Caroline" userId="e8950d66-20db-46c4-9e5b-5068b91838e3" providerId="ADAL" clId="{FE7BA47D-CBDA-46F6-B13C-1FC387C54486}" dt="2020-02-18T11:28:05.230" v="3056"/>
          <ac:spMkLst>
            <pc:docMk/>
            <pc:sldMk cId="3939580490" sldId="296"/>
            <ac:spMk id="3" creationId="{DDE431DF-9F25-4B2E-B0EF-843978E2D709}"/>
          </ac:spMkLst>
        </pc:spChg>
        <pc:spChg chg="add mod">
          <ac:chgData name="HAMMER, Caroline" userId="e8950d66-20db-46c4-9e5b-5068b91838e3" providerId="ADAL" clId="{FE7BA47D-CBDA-46F6-B13C-1FC387C54486}" dt="2020-02-24T15:42:50.656" v="12280" actId="1076"/>
          <ac:spMkLst>
            <pc:docMk/>
            <pc:sldMk cId="3939580490" sldId="296"/>
            <ac:spMk id="5" creationId="{050CBD69-7392-469D-B8B2-460D1CAD565E}"/>
          </ac:spMkLst>
        </pc:spChg>
        <pc:picChg chg="add mod">
          <ac:chgData name="HAMMER, Caroline" userId="e8950d66-20db-46c4-9e5b-5068b91838e3" providerId="ADAL" clId="{FE7BA47D-CBDA-46F6-B13C-1FC387C54486}" dt="2020-02-24T15:42:55.832" v="12290" actId="1035"/>
          <ac:picMkLst>
            <pc:docMk/>
            <pc:sldMk cId="3939580490" sldId="296"/>
            <ac:picMk id="4" creationId="{66F77A66-0921-4CB3-AE62-31ADAB166265}"/>
          </ac:picMkLst>
        </pc:picChg>
        <pc:picChg chg="add del mod">
          <ac:chgData name="HAMMER, Caroline" userId="e8950d66-20db-46c4-9e5b-5068b91838e3" providerId="ADAL" clId="{FE7BA47D-CBDA-46F6-B13C-1FC387C54486}" dt="2020-02-24T13:05:12.756" v="6710"/>
          <ac:picMkLst>
            <pc:docMk/>
            <pc:sldMk cId="3939580490" sldId="296"/>
            <ac:picMk id="6" creationId="{6D9E37C4-6A85-46B0-90EB-BCE061F59CB7}"/>
          </ac:picMkLst>
        </pc:picChg>
      </pc:sldChg>
      <pc:sldChg chg="add del">
        <pc:chgData name="HAMMER, Caroline" userId="e8950d66-20db-46c4-9e5b-5068b91838e3" providerId="ADAL" clId="{FE7BA47D-CBDA-46F6-B13C-1FC387C54486}" dt="2020-02-18T11:09:08.796" v="1993" actId="2696"/>
        <pc:sldMkLst>
          <pc:docMk/>
          <pc:sldMk cId="4002470192" sldId="296"/>
        </pc:sldMkLst>
      </pc:sldChg>
      <pc:sldChg chg="add del">
        <pc:chgData name="HAMMER, Caroline" userId="e8950d66-20db-46c4-9e5b-5068b91838e3" providerId="ADAL" clId="{FE7BA47D-CBDA-46F6-B13C-1FC387C54486}" dt="2020-02-18T11:09:05.481" v="1992" actId="2696"/>
        <pc:sldMkLst>
          <pc:docMk/>
          <pc:sldMk cId="1227134915" sldId="297"/>
        </pc:sldMkLst>
      </pc:sldChg>
      <pc:sldChg chg="addSp delSp modSp add ord">
        <pc:chgData name="HAMMER, Caroline" userId="e8950d66-20db-46c4-9e5b-5068b91838e3" providerId="ADAL" clId="{FE7BA47D-CBDA-46F6-B13C-1FC387C54486}" dt="2020-02-24T16:06:30.883" v="14231" actId="1076"/>
        <pc:sldMkLst>
          <pc:docMk/>
          <pc:sldMk cId="2637028565" sldId="297"/>
        </pc:sldMkLst>
        <pc:spChg chg="del mod">
          <ac:chgData name="HAMMER, Caroline" userId="e8950d66-20db-46c4-9e5b-5068b91838e3" providerId="ADAL" clId="{FE7BA47D-CBDA-46F6-B13C-1FC387C54486}" dt="2020-02-24T13:34:07.813" v="8021" actId="478"/>
          <ac:spMkLst>
            <pc:docMk/>
            <pc:sldMk cId="2637028565" sldId="297"/>
            <ac:spMk id="2" creationId="{7DB3511F-BB04-4E0B-BE77-C5393D905A94}"/>
          </ac:spMkLst>
        </pc:spChg>
        <pc:spChg chg="del">
          <ac:chgData name="HAMMER, Caroline" userId="e8950d66-20db-46c4-9e5b-5068b91838e3" providerId="ADAL" clId="{FE7BA47D-CBDA-46F6-B13C-1FC387C54486}" dt="2020-02-18T12:37:01.163" v="6266" actId="931"/>
          <ac:spMkLst>
            <pc:docMk/>
            <pc:sldMk cId="2637028565" sldId="297"/>
            <ac:spMk id="3" creationId="{54FDBC88-4488-406B-A4C8-98758353D1A8}"/>
          </ac:spMkLst>
        </pc:spChg>
        <pc:spChg chg="add mod">
          <ac:chgData name="HAMMER, Caroline" userId="e8950d66-20db-46c4-9e5b-5068b91838e3" providerId="ADAL" clId="{FE7BA47D-CBDA-46F6-B13C-1FC387C54486}" dt="2020-02-24T16:06:30.883" v="14231" actId="1076"/>
          <ac:spMkLst>
            <pc:docMk/>
            <pc:sldMk cId="2637028565" sldId="297"/>
            <ac:spMk id="6" creationId="{A169218C-6AE0-42B5-92A2-9A5F58838D4B}"/>
          </ac:spMkLst>
        </pc:spChg>
        <pc:picChg chg="add del mod">
          <ac:chgData name="HAMMER, Caroline" userId="e8950d66-20db-46c4-9e5b-5068b91838e3" providerId="ADAL" clId="{FE7BA47D-CBDA-46F6-B13C-1FC387C54486}" dt="2020-02-24T13:33:23.184" v="8009"/>
          <ac:picMkLst>
            <pc:docMk/>
            <pc:sldMk cId="2637028565" sldId="297"/>
            <ac:picMk id="4" creationId="{33E565E2-37BF-47F4-8C92-619818A944CD}"/>
          </ac:picMkLst>
        </pc:picChg>
        <pc:picChg chg="add mod">
          <ac:chgData name="HAMMER, Caroline" userId="e8950d66-20db-46c4-9e5b-5068b91838e3" providerId="ADAL" clId="{FE7BA47D-CBDA-46F6-B13C-1FC387C54486}" dt="2020-02-24T13:33:35.297" v="8014" actId="1076"/>
          <ac:picMkLst>
            <pc:docMk/>
            <pc:sldMk cId="2637028565" sldId="297"/>
            <ac:picMk id="5" creationId="{7D087C15-8682-4FA4-88D3-C1A9B588DFC7}"/>
          </ac:picMkLst>
        </pc:picChg>
      </pc:sldChg>
      <pc:sldChg chg="addSp delSp modSp add">
        <pc:chgData name="HAMMER, Caroline" userId="e8950d66-20db-46c4-9e5b-5068b91838e3" providerId="ADAL" clId="{FE7BA47D-CBDA-46F6-B13C-1FC387C54486}" dt="2020-02-24T16:26:27.947" v="16078" actId="20577"/>
        <pc:sldMkLst>
          <pc:docMk/>
          <pc:sldMk cId="22440943" sldId="298"/>
        </pc:sldMkLst>
        <pc:spChg chg="del">
          <ac:chgData name="HAMMER, Caroline" userId="e8950d66-20db-46c4-9e5b-5068b91838e3" providerId="ADAL" clId="{FE7BA47D-CBDA-46F6-B13C-1FC387C54486}" dt="2020-02-24T13:49:10.696" v="8548" actId="478"/>
          <ac:spMkLst>
            <pc:docMk/>
            <pc:sldMk cId="22440943" sldId="298"/>
            <ac:spMk id="2" creationId="{7DB3511F-BB04-4E0B-BE77-C5393D905A94}"/>
          </ac:spMkLst>
        </pc:spChg>
        <pc:spChg chg="del">
          <ac:chgData name="HAMMER, Caroline" userId="e8950d66-20db-46c4-9e5b-5068b91838e3" providerId="ADAL" clId="{FE7BA47D-CBDA-46F6-B13C-1FC387C54486}" dt="2020-02-18T12:38:27.467" v="6276" actId="931"/>
          <ac:spMkLst>
            <pc:docMk/>
            <pc:sldMk cId="22440943" sldId="298"/>
            <ac:spMk id="3" creationId="{54FDBC88-4488-406B-A4C8-98758353D1A8}"/>
          </ac:spMkLst>
        </pc:spChg>
        <pc:spChg chg="add mod">
          <ac:chgData name="HAMMER, Caroline" userId="e8950d66-20db-46c4-9e5b-5068b91838e3" providerId="ADAL" clId="{FE7BA47D-CBDA-46F6-B13C-1FC387C54486}" dt="2020-02-24T16:26:27.947" v="16078" actId="20577"/>
          <ac:spMkLst>
            <pc:docMk/>
            <pc:sldMk cId="22440943" sldId="298"/>
            <ac:spMk id="4" creationId="{E138AF44-6CB3-4355-9E8D-4B2CA86CDAF3}"/>
          </ac:spMkLst>
        </pc:spChg>
        <pc:picChg chg="add mod">
          <ac:chgData name="HAMMER, Caroline" userId="e8950d66-20db-46c4-9e5b-5068b91838e3" providerId="ADAL" clId="{FE7BA47D-CBDA-46F6-B13C-1FC387C54486}" dt="2020-02-24T13:49:15.771" v="8549" actId="1076"/>
          <ac:picMkLst>
            <pc:docMk/>
            <pc:sldMk cId="22440943" sldId="298"/>
            <ac:picMk id="5" creationId="{36D209A0-0B41-4CEC-BB32-DD55AB56FC8D}"/>
          </ac:picMkLst>
        </pc:picChg>
        <pc:picChg chg="add del mod">
          <ac:chgData name="HAMMER, Caroline" userId="e8950d66-20db-46c4-9e5b-5068b91838e3" providerId="ADAL" clId="{FE7BA47D-CBDA-46F6-B13C-1FC387C54486}" dt="2020-02-24T13:36:32.053" v="8057"/>
          <ac:picMkLst>
            <pc:docMk/>
            <pc:sldMk cId="22440943" sldId="298"/>
            <ac:picMk id="6" creationId="{3807F1F7-4EC8-4179-9AE0-9C3E1DA5FBE9}"/>
          </ac:picMkLst>
        </pc:picChg>
      </pc:sldChg>
      <pc:sldChg chg="addSp delSp modSp add">
        <pc:chgData name="HAMMER, Caroline" userId="e8950d66-20db-46c4-9e5b-5068b91838e3" providerId="ADAL" clId="{FE7BA47D-CBDA-46F6-B13C-1FC387C54486}" dt="2020-02-24T15:43:07.945" v="12315" actId="1036"/>
        <pc:sldMkLst>
          <pc:docMk/>
          <pc:sldMk cId="2590286050" sldId="299"/>
        </pc:sldMkLst>
        <pc:spChg chg="del mod">
          <ac:chgData name="HAMMER, Caroline" userId="e8950d66-20db-46c4-9e5b-5068b91838e3" providerId="ADAL" clId="{FE7BA47D-CBDA-46F6-B13C-1FC387C54486}" dt="2020-02-24T15:15:59.724" v="10292" actId="478"/>
          <ac:spMkLst>
            <pc:docMk/>
            <pc:sldMk cId="2590286050" sldId="299"/>
            <ac:spMk id="2" creationId="{8AEA3A78-71E2-45D6-86AB-105897B2FAE3}"/>
          </ac:spMkLst>
        </pc:spChg>
        <pc:spChg chg="del">
          <ac:chgData name="HAMMER, Caroline" userId="e8950d66-20db-46c4-9e5b-5068b91838e3" providerId="ADAL" clId="{FE7BA47D-CBDA-46F6-B13C-1FC387C54486}" dt="2020-02-18T12:28:18.652" v="6215" actId="931"/>
          <ac:spMkLst>
            <pc:docMk/>
            <pc:sldMk cId="2590286050" sldId="299"/>
            <ac:spMk id="3" creationId="{F848A125-2D31-4EDE-8710-C7627C6D2D86}"/>
          </ac:spMkLst>
        </pc:spChg>
        <pc:spChg chg="add mod">
          <ac:chgData name="HAMMER, Caroline" userId="e8950d66-20db-46c4-9e5b-5068b91838e3" providerId="ADAL" clId="{FE7BA47D-CBDA-46F6-B13C-1FC387C54486}" dt="2020-02-24T15:43:07.945" v="12315" actId="1036"/>
          <ac:spMkLst>
            <pc:docMk/>
            <pc:sldMk cId="2590286050" sldId="299"/>
            <ac:spMk id="4" creationId="{D29F15D1-6A01-43AB-9D47-5DFBA6EF3364}"/>
          </ac:spMkLst>
        </pc:spChg>
        <pc:spChg chg="add del mod">
          <ac:chgData name="HAMMER, Caroline" userId="e8950d66-20db-46c4-9e5b-5068b91838e3" providerId="ADAL" clId="{FE7BA47D-CBDA-46F6-B13C-1FC387C54486}" dt="2020-02-24T15:16:08.588" v="10295" actId="478"/>
          <ac:spMkLst>
            <pc:docMk/>
            <pc:sldMk cId="2590286050" sldId="299"/>
            <ac:spMk id="6" creationId="{58B56608-6661-4FA4-B125-5CD02B8A2BCE}"/>
          </ac:spMkLst>
        </pc:spChg>
        <pc:picChg chg="add del">
          <ac:chgData name="HAMMER, Caroline" userId="e8950d66-20db-46c4-9e5b-5068b91838e3" providerId="ADAL" clId="{FE7BA47D-CBDA-46F6-B13C-1FC387C54486}" dt="2020-02-24T12:56:24.348" v="6577"/>
          <ac:picMkLst>
            <pc:docMk/>
            <pc:sldMk cId="2590286050" sldId="299"/>
            <ac:picMk id="4" creationId="{265D3E99-2279-435B-92A6-0DF500DF4987}"/>
          </ac:picMkLst>
        </pc:picChg>
        <pc:picChg chg="add mod">
          <ac:chgData name="HAMMER, Caroline" userId="e8950d66-20db-46c4-9e5b-5068b91838e3" providerId="ADAL" clId="{FE7BA47D-CBDA-46F6-B13C-1FC387C54486}" dt="2020-02-24T15:43:00.956" v="12297" actId="1036"/>
          <ac:picMkLst>
            <pc:docMk/>
            <pc:sldMk cId="2590286050" sldId="299"/>
            <ac:picMk id="5" creationId="{FBB45855-AD1B-4552-92DC-441F526A7D31}"/>
          </ac:picMkLst>
        </pc:picChg>
      </pc:sldChg>
      <pc:sldChg chg="addSp delSp modSp add">
        <pc:chgData name="HAMMER, Caroline" userId="e8950d66-20db-46c4-9e5b-5068b91838e3" providerId="ADAL" clId="{FE7BA47D-CBDA-46F6-B13C-1FC387C54486}" dt="2020-02-24T15:55:03.861" v="13503" actId="1076"/>
        <pc:sldMkLst>
          <pc:docMk/>
          <pc:sldMk cId="3185034175" sldId="300"/>
        </pc:sldMkLst>
        <pc:spChg chg="del mod">
          <ac:chgData name="HAMMER, Caroline" userId="e8950d66-20db-46c4-9e5b-5068b91838e3" providerId="ADAL" clId="{FE7BA47D-CBDA-46F6-B13C-1FC387C54486}" dt="2020-02-24T13:12:39.085" v="6953" actId="478"/>
          <ac:spMkLst>
            <pc:docMk/>
            <pc:sldMk cId="3185034175" sldId="300"/>
            <ac:spMk id="2" creationId="{2783B210-D6B9-4833-B619-41FD279EC9CE}"/>
          </ac:spMkLst>
        </pc:spChg>
        <pc:spChg chg="del">
          <ac:chgData name="HAMMER, Caroline" userId="e8950d66-20db-46c4-9e5b-5068b91838e3" providerId="ADAL" clId="{FE7BA47D-CBDA-46F6-B13C-1FC387C54486}" dt="2020-02-18T12:44:41.959" v="6305"/>
          <ac:spMkLst>
            <pc:docMk/>
            <pc:sldMk cId="3185034175" sldId="300"/>
            <ac:spMk id="3" creationId="{3EBD9AF9-1920-4F2F-9132-F969C81653BA}"/>
          </ac:spMkLst>
        </pc:spChg>
        <pc:spChg chg="add del mod">
          <ac:chgData name="HAMMER, Caroline" userId="e8950d66-20db-46c4-9e5b-5068b91838e3" providerId="ADAL" clId="{FE7BA47D-CBDA-46F6-B13C-1FC387C54486}" dt="2020-02-24T13:12:43.751" v="6954" actId="478"/>
          <ac:spMkLst>
            <pc:docMk/>
            <pc:sldMk cId="3185034175" sldId="300"/>
            <ac:spMk id="7" creationId="{22B0575E-9508-4B44-B56B-A8C08A4AD3B3}"/>
          </ac:spMkLst>
        </pc:spChg>
        <pc:spChg chg="add mod">
          <ac:chgData name="HAMMER, Caroline" userId="e8950d66-20db-46c4-9e5b-5068b91838e3" providerId="ADAL" clId="{FE7BA47D-CBDA-46F6-B13C-1FC387C54486}" dt="2020-02-24T15:55:03.861" v="13503" actId="1076"/>
          <ac:spMkLst>
            <pc:docMk/>
            <pc:sldMk cId="3185034175" sldId="300"/>
            <ac:spMk id="8" creationId="{CA177A60-1E75-49CC-9E12-EF6330A7AEBE}"/>
          </ac:spMkLst>
        </pc:spChg>
        <pc:picChg chg="add mod">
          <ac:chgData name="HAMMER, Caroline" userId="e8950d66-20db-46c4-9e5b-5068b91838e3" providerId="ADAL" clId="{FE7BA47D-CBDA-46F6-B13C-1FC387C54486}" dt="2020-02-24T13:56:35.737" v="9337" actId="14100"/>
          <ac:picMkLst>
            <pc:docMk/>
            <pc:sldMk cId="3185034175" sldId="300"/>
            <ac:picMk id="4" creationId="{EC71EB66-63F7-4CFD-AA6A-0467B5FE8068}"/>
          </ac:picMkLst>
        </pc:picChg>
        <pc:picChg chg="add del mod">
          <ac:chgData name="HAMMER, Caroline" userId="e8950d66-20db-46c4-9e5b-5068b91838e3" providerId="ADAL" clId="{FE7BA47D-CBDA-46F6-B13C-1FC387C54486}" dt="2020-02-24T13:12:13.920" v="6932"/>
          <ac:picMkLst>
            <pc:docMk/>
            <pc:sldMk cId="3185034175" sldId="300"/>
            <ac:picMk id="5" creationId="{30F4B8E2-7709-4106-BE63-776E13624420}"/>
          </ac:picMkLst>
        </pc:picChg>
        <pc:picChg chg="add del mod">
          <ac:chgData name="HAMMER, Caroline" userId="e8950d66-20db-46c4-9e5b-5068b91838e3" providerId="ADAL" clId="{FE7BA47D-CBDA-46F6-B13C-1FC387C54486}" dt="2020-02-24T13:12:23.212" v="6936"/>
          <ac:picMkLst>
            <pc:docMk/>
            <pc:sldMk cId="3185034175" sldId="300"/>
            <ac:picMk id="6" creationId="{32304155-67E5-435C-B90C-BDCBC7555A16}"/>
          </ac:picMkLst>
        </pc:picChg>
      </pc:sldChg>
      <pc:sldChg chg="addSp delSp modSp add">
        <pc:chgData name="HAMMER, Caroline" userId="e8950d66-20db-46c4-9e5b-5068b91838e3" providerId="ADAL" clId="{FE7BA47D-CBDA-46F6-B13C-1FC387C54486}" dt="2020-02-24T15:58:34.235" v="13752" actId="1035"/>
        <pc:sldMkLst>
          <pc:docMk/>
          <pc:sldMk cId="1619366796" sldId="301"/>
        </pc:sldMkLst>
        <pc:spChg chg="del">
          <ac:chgData name="HAMMER, Caroline" userId="e8950d66-20db-46c4-9e5b-5068b91838e3" providerId="ADAL" clId="{FE7BA47D-CBDA-46F6-B13C-1FC387C54486}" dt="2020-02-24T13:15:57.055" v="7068" actId="478"/>
          <ac:spMkLst>
            <pc:docMk/>
            <pc:sldMk cId="1619366796" sldId="301"/>
            <ac:spMk id="2" creationId="{EA3617D3-349E-4655-9ED6-8E7FE0F56390}"/>
          </ac:spMkLst>
        </pc:spChg>
        <pc:spChg chg="del">
          <ac:chgData name="HAMMER, Caroline" userId="e8950d66-20db-46c4-9e5b-5068b91838e3" providerId="ADAL" clId="{FE7BA47D-CBDA-46F6-B13C-1FC387C54486}" dt="2020-02-18T12:45:01.154" v="6306"/>
          <ac:spMkLst>
            <pc:docMk/>
            <pc:sldMk cId="1619366796" sldId="301"/>
            <ac:spMk id="3" creationId="{5DECDFFD-2F63-4390-9507-F8FE3D0716DF}"/>
          </ac:spMkLst>
        </pc:spChg>
        <pc:spChg chg="add del mod">
          <ac:chgData name="HAMMER, Caroline" userId="e8950d66-20db-46c4-9e5b-5068b91838e3" providerId="ADAL" clId="{FE7BA47D-CBDA-46F6-B13C-1FC387C54486}" dt="2020-02-24T13:14:32.351" v="7052" actId="478"/>
          <ac:spMkLst>
            <pc:docMk/>
            <pc:sldMk cId="1619366796" sldId="301"/>
            <ac:spMk id="3" creationId="{BFF6DA58-6C0D-496F-9A1A-6C3B2784260D}"/>
          </ac:spMkLst>
        </pc:spChg>
        <pc:spChg chg="add del mod">
          <ac:chgData name="HAMMER, Caroline" userId="e8950d66-20db-46c4-9e5b-5068b91838e3" providerId="ADAL" clId="{FE7BA47D-CBDA-46F6-B13C-1FC387C54486}" dt="2020-02-24T13:14:49.995" v="7056"/>
          <ac:spMkLst>
            <pc:docMk/>
            <pc:sldMk cId="1619366796" sldId="301"/>
            <ac:spMk id="4" creationId="{47EA5E4A-4CCA-4C43-800E-EAFD8B504812}"/>
          </ac:spMkLst>
        </pc:spChg>
        <pc:spChg chg="add del mod">
          <ac:chgData name="HAMMER, Caroline" userId="e8950d66-20db-46c4-9e5b-5068b91838e3" providerId="ADAL" clId="{FE7BA47D-CBDA-46F6-B13C-1FC387C54486}" dt="2020-02-24T13:15:13.498" v="7060"/>
          <ac:spMkLst>
            <pc:docMk/>
            <pc:sldMk cId="1619366796" sldId="301"/>
            <ac:spMk id="9" creationId="{794865F8-AE50-4121-A924-616825B57DCF}"/>
          </ac:spMkLst>
        </pc:spChg>
        <pc:spChg chg="add del mod">
          <ac:chgData name="HAMMER, Caroline" userId="e8950d66-20db-46c4-9e5b-5068b91838e3" providerId="ADAL" clId="{FE7BA47D-CBDA-46F6-B13C-1FC387C54486}" dt="2020-02-24T13:15:50.841" v="7067"/>
          <ac:spMkLst>
            <pc:docMk/>
            <pc:sldMk cId="1619366796" sldId="301"/>
            <ac:spMk id="11" creationId="{1999E88A-5BF1-423A-B050-C5BECD1BD653}"/>
          </ac:spMkLst>
        </pc:spChg>
        <pc:spChg chg="add del mod">
          <ac:chgData name="HAMMER, Caroline" userId="e8950d66-20db-46c4-9e5b-5068b91838e3" providerId="ADAL" clId="{FE7BA47D-CBDA-46F6-B13C-1FC387C54486}" dt="2020-02-24T13:16:08.056" v="7071" actId="478"/>
          <ac:spMkLst>
            <pc:docMk/>
            <pc:sldMk cId="1619366796" sldId="301"/>
            <ac:spMk id="13" creationId="{A985F8EB-F2F5-4F17-92B6-A131182C6E76}"/>
          </ac:spMkLst>
        </pc:spChg>
        <pc:spChg chg="add mod">
          <ac:chgData name="HAMMER, Caroline" userId="e8950d66-20db-46c4-9e5b-5068b91838e3" providerId="ADAL" clId="{FE7BA47D-CBDA-46F6-B13C-1FC387C54486}" dt="2020-02-24T15:58:30.889" v="13750" actId="1076"/>
          <ac:spMkLst>
            <pc:docMk/>
            <pc:sldMk cId="1619366796" sldId="301"/>
            <ac:spMk id="15" creationId="{07147805-D7C4-4BFC-A58D-B1A17680426B}"/>
          </ac:spMkLst>
        </pc:spChg>
        <pc:picChg chg="add del">
          <ac:chgData name="HAMMER, Caroline" userId="e8950d66-20db-46c4-9e5b-5068b91838e3" providerId="ADAL" clId="{FE7BA47D-CBDA-46F6-B13C-1FC387C54486}" dt="2020-02-18T12:34:01.070" v="6250"/>
          <ac:picMkLst>
            <pc:docMk/>
            <pc:sldMk cId="1619366796" sldId="301"/>
            <ac:picMk id="4" creationId="{DF609159-AF2F-4E27-AEFE-2D6869E1B31F}"/>
          </ac:picMkLst>
        </pc:picChg>
        <pc:picChg chg="add mod modCrop">
          <ac:chgData name="HAMMER, Caroline" userId="e8950d66-20db-46c4-9e5b-5068b91838e3" providerId="ADAL" clId="{FE7BA47D-CBDA-46F6-B13C-1FC387C54486}" dt="2020-02-24T15:58:34.235" v="13752" actId="1035"/>
          <ac:picMkLst>
            <pc:docMk/>
            <pc:sldMk cId="1619366796" sldId="301"/>
            <ac:picMk id="5" creationId="{50BA88CF-6C2B-4080-A13A-0557424ED185}"/>
          </ac:picMkLst>
        </pc:picChg>
        <pc:picChg chg="add del mod">
          <ac:chgData name="HAMMER, Caroline" userId="e8950d66-20db-46c4-9e5b-5068b91838e3" providerId="ADAL" clId="{FE7BA47D-CBDA-46F6-B13C-1FC387C54486}" dt="2020-02-24T13:14:19.141" v="7050"/>
          <ac:picMkLst>
            <pc:docMk/>
            <pc:sldMk cId="1619366796" sldId="301"/>
            <ac:picMk id="6" creationId="{842D0668-0852-4EB2-B973-05225668CABF}"/>
          </ac:picMkLst>
        </pc:picChg>
        <pc:picChg chg="add del">
          <ac:chgData name="HAMMER, Caroline" userId="e8950d66-20db-46c4-9e5b-5068b91838e3" providerId="ADAL" clId="{FE7BA47D-CBDA-46F6-B13C-1FC387C54486}" dt="2020-02-24T13:14:40.333" v="7055"/>
          <ac:picMkLst>
            <pc:docMk/>
            <pc:sldMk cId="1619366796" sldId="301"/>
            <ac:picMk id="7" creationId="{AC33A8EF-09EC-46ED-94FF-7FD75EF97FD2}"/>
          </ac:picMkLst>
        </pc:picChg>
        <pc:picChg chg="add del mod">
          <ac:chgData name="HAMMER, Caroline" userId="e8950d66-20db-46c4-9e5b-5068b91838e3" providerId="ADAL" clId="{FE7BA47D-CBDA-46F6-B13C-1FC387C54486}" dt="2020-02-24T13:14:56.911" v="7058"/>
          <ac:picMkLst>
            <pc:docMk/>
            <pc:sldMk cId="1619366796" sldId="301"/>
            <ac:picMk id="8" creationId="{A7BAD613-48C1-4560-8729-E9BB225FAB4F}"/>
          </ac:picMkLst>
        </pc:picChg>
        <pc:picChg chg="add del mod">
          <ac:chgData name="HAMMER, Caroline" userId="e8950d66-20db-46c4-9e5b-5068b91838e3" providerId="ADAL" clId="{FE7BA47D-CBDA-46F6-B13C-1FC387C54486}" dt="2020-02-24T13:15:42.567" v="7066"/>
          <ac:picMkLst>
            <pc:docMk/>
            <pc:sldMk cId="1619366796" sldId="301"/>
            <ac:picMk id="10" creationId="{04DD1AF4-11D8-4550-89AD-51B77725E671}"/>
          </ac:picMkLst>
        </pc:picChg>
        <pc:picChg chg="add del mod">
          <ac:chgData name="HAMMER, Caroline" userId="e8950d66-20db-46c4-9e5b-5068b91838e3" providerId="ADAL" clId="{FE7BA47D-CBDA-46F6-B13C-1FC387C54486}" dt="2020-02-24T13:16:00.696" v="7070"/>
          <ac:picMkLst>
            <pc:docMk/>
            <pc:sldMk cId="1619366796" sldId="301"/>
            <ac:picMk id="12" creationId="{AD1846CA-0282-4381-A88B-FF7C54BA84B7}"/>
          </ac:picMkLst>
        </pc:picChg>
        <pc:picChg chg="add del mod">
          <ac:chgData name="HAMMER, Caroline" userId="e8950d66-20db-46c4-9e5b-5068b91838e3" providerId="ADAL" clId="{FE7BA47D-CBDA-46F6-B13C-1FC387C54486}" dt="2020-02-24T13:16:21.633" v="7075"/>
          <ac:picMkLst>
            <pc:docMk/>
            <pc:sldMk cId="1619366796" sldId="301"/>
            <ac:picMk id="14" creationId="{3138371E-6D77-4AA1-8D36-99048FE3D840}"/>
          </ac:picMkLst>
        </pc:picChg>
      </pc:sldChg>
      <pc:sldChg chg="addSp delSp modSp add del">
        <pc:chgData name="HAMMER, Caroline" userId="e8950d66-20db-46c4-9e5b-5068b91838e3" providerId="ADAL" clId="{FE7BA47D-CBDA-46F6-B13C-1FC387C54486}" dt="2020-02-18T12:36:14.833" v="6261" actId="2696"/>
        <pc:sldMkLst>
          <pc:docMk/>
          <pc:sldMk cId="2312230876" sldId="302"/>
        </pc:sldMkLst>
        <pc:spChg chg="del">
          <ac:chgData name="HAMMER, Caroline" userId="e8950d66-20db-46c4-9e5b-5068b91838e3" providerId="ADAL" clId="{FE7BA47D-CBDA-46F6-B13C-1FC387C54486}" dt="2020-02-18T12:35:53.380" v="6256" actId="931"/>
          <ac:spMkLst>
            <pc:docMk/>
            <pc:sldMk cId="2312230876" sldId="302"/>
            <ac:spMk id="3" creationId="{81CBBE3E-5AB9-4B66-AB1A-E4C3152DA97A}"/>
          </ac:spMkLst>
        </pc:spChg>
        <pc:picChg chg="add mod">
          <ac:chgData name="HAMMER, Caroline" userId="e8950d66-20db-46c4-9e5b-5068b91838e3" providerId="ADAL" clId="{FE7BA47D-CBDA-46F6-B13C-1FC387C54486}" dt="2020-02-18T12:35:55.181" v="6258" actId="962"/>
          <ac:picMkLst>
            <pc:docMk/>
            <pc:sldMk cId="2312230876" sldId="302"/>
            <ac:picMk id="5" creationId="{443FC40C-E29A-4FFC-893B-8425B2E1943E}"/>
          </ac:picMkLst>
        </pc:picChg>
      </pc:sldChg>
      <pc:sldChg chg="addSp delSp modSp add">
        <pc:chgData name="HAMMER, Caroline" userId="e8950d66-20db-46c4-9e5b-5068b91838e3" providerId="ADAL" clId="{FE7BA47D-CBDA-46F6-B13C-1FC387C54486}" dt="2020-02-24T16:02:56.006" v="13910" actId="1036"/>
        <pc:sldMkLst>
          <pc:docMk/>
          <pc:sldMk cId="1100243686" sldId="303"/>
        </pc:sldMkLst>
        <pc:spChg chg="del">
          <ac:chgData name="HAMMER, Caroline" userId="e8950d66-20db-46c4-9e5b-5068b91838e3" providerId="ADAL" clId="{FE7BA47D-CBDA-46F6-B13C-1FC387C54486}" dt="2020-02-24T13:30:45.883" v="7935" actId="478"/>
          <ac:spMkLst>
            <pc:docMk/>
            <pc:sldMk cId="1100243686" sldId="303"/>
            <ac:spMk id="2" creationId="{F1AF3377-C64A-420C-9C45-9EDC156A9515}"/>
          </ac:spMkLst>
        </pc:spChg>
        <pc:spChg chg="del">
          <ac:chgData name="HAMMER, Caroline" userId="e8950d66-20db-46c4-9e5b-5068b91838e3" providerId="ADAL" clId="{FE7BA47D-CBDA-46F6-B13C-1FC387C54486}" dt="2020-02-18T12:36:42.061" v="6262" actId="931"/>
          <ac:spMkLst>
            <pc:docMk/>
            <pc:sldMk cId="1100243686" sldId="303"/>
            <ac:spMk id="3" creationId="{ED23480A-F70F-4BBE-95E3-9B152A5B95CE}"/>
          </ac:spMkLst>
        </pc:spChg>
        <pc:spChg chg="add mod">
          <ac:chgData name="HAMMER, Caroline" userId="e8950d66-20db-46c4-9e5b-5068b91838e3" providerId="ADAL" clId="{FE7BA47D-CBDA-46F6-B13C-1FC387C54486}" dt="2020-02-24T16:02:56.006" v="13910" actId="1036"/>
          <ac:spMkLst>
            <pc:docMk/>
            <pc:sldMk cId="1100243686" sldId="303"/>
            <ac:spMk id="6" creationId="{6BA04575-2D41-44AD-AF0E-BB12B3B4B770}"/>
          </ac:spMkLst>
        </pc:spChg>
        <pc:picChg chg="add del mod">
          <ac:chgData name="HAMMER, Caroline" userId="e8950d66-20db-46c4-9e5b-5068b91838e3" providerId="ADAL" clId="{FE7BA47D-CBDA-46F6-B13C-1FC387C54486}" dt="2020-02-24T13:28:55.171" v="7905"/>
          <ac:picMkLst>
            <pc:docMk/>
            <pc:sldMk cId="1100243686" sldId="303"/>
            <ac:picMk id="4" creationId="{ADAE5C9F-B5CD-47BC-AC37-B2505BB2F406}"/>
          </ac:picMkLst>
        </pc:picChg>
        <pc:picChg chg="add mod">
          <ac:chgData name="HAMMER, Caroline" userId="e8950d66-20db-46c4-9e5b-5068b91838e3" providerId="ADAL" clId="{FE7BA47D-CBDA-46F6-B13C-1FC387C54486}" dt="2020-02-24T13:30:49.725" v="7936" actId="1076"/>
          <ac:picMkLst>
            <pc:docMk/>
            <pc:sldMk cId="1100243686" sldId="303"/>
            <ac:picMk id="5" creationId="{4BA264AF-3F2F-47DC-A1FE-2B4A237750CA}"/>
          </ac:picMkLst>
        </pc:picChg>
      </pc:sldChg>
      <pc:sldChg chg="addSp delSp modSp add del ord">
        <pc:chgData name="HAMMER, Caroline" userId="e8950d66-20db-46c4-9e5b-5068b91838e3" providerId="ADAL" clId="{FE7BA47D-CBDA-46F6-B13C-1FC387C54486}" dt="2020-02-24T16:04:49.947" v="14093" actId="2696"/>
        <pc:sldMkLst>
          <pc:docMk/>
          <pc:sldMk cId="243518182" sldId="304"/>
        </pc:sldMkLst>
        <pc:spChg chg="del mod">
          <ac:chgData name="HAMMER, Caroline" userId="e8950d66-20db-46c4-9e5b-5068b91838e3" providerId="ADAL" clId="{FE7BA47D-CBDA-46F6-B13C-1FC387C54486}" dt="2020-02-24T13:30:14.070" v="7919" actId="478"/>
          <ac:spMkLst>
            <pc:docMk/>
            <pc:sldMk cId="243518182" sldId="304"/>
            <ac:spMk id="2" creationId="{FFA8D6C2-835A-4983-9DE8-3AA638F3B13D}"/>
          </ac:spMkLst>
        </pc:spChg>
        <pc:spChg chg="del">
          <ac:chgData name="HAMMER, Caroline" userId="e8950d66-20db-46c4-9e5b-5068b91838e3" providerId="ADAL" clId="{FE7BA47D-CBDA-46F6-B13C-1FC387C54486}" dt="2020-02-18T12:41:38.564" v="6292" actId="931"/>
          <ac:spMkLst>
            <pc:docMk/>
            <pc:sldMk cId="243518182" sldId="304"/>
            <ac:spMk id="3" creationId="{BBEB7F57-CB18-4E04-BE66-1B3FD2D29172}"/>
          </ac:spMkLst>
        </pc:spChg>
        <pc:spChg chg="add mod">
          <ac:chgData name="HAMMER, Caroline" userId="e8950d66-20db-46c4-9e5b-5068b91838e3" providerId="ADAL" clId="{FE7BA47D-CBDA-46F6-B13C-1FC387C54486}" dt="2020-02-24T16:02:46.885" v="13904" actId="1035"/>
          <ac:spMkLst>
            <pc:docMk/>
            <pc:sldMk cId="243518182" sldId="304"/>
            <ac:spMk id="6" creationId="{939B3443-3D41-4E46-B545-290673C9F489}"/>
          </ac:spMkLst>
        </pc:spChg>
        <pc:picChg chg="add del mod">
          <ac:chgData name="HAMMER, Caroline" userId="e8950d66-20db-46c4-9e5b-5068b91838e3" providerId="ADAL" clId="{FE7BA47D-CBDA-46F6-B13C-1FC387C54486}" dt="2020-02-24T13:29:23.443" v="7910"/>
          <ac:picMkLst>
            <pc:docMk/>
            <pc:sldMk cId="243518182" sldId="304"/>
            <ac:picMk id="4" creationId="{DFA8630B-A78B-4CF6-9473-9621560C1A05}"/>
          </ac:picMkLst>
        </pc:picChg>
        <pc:picChg chg="add mod">
          <ac:chgData name="HAMMER, Caroline" userId="e8950d66-20db-46c4-9e5b-5068b91838e3" providerId="ADAL" clId="{FE7BA47D-CBDA-46F6-B13C-1FC387C54486}" dt="2020-02-24T13:29:35.455" v="7914" actId="1076"/>
          <ac:picMkLst>
            <pc:docMk/>
            <pc:sldMk cId="243518182" sldId="304"/>
            <ac:picMk id="5" creationId="{49050A22-8190-4838-B00F-0E685EAFC783}"/>
          </ac:picMkLst>
        </pc:picChg>
      </pc:sldChg>
      <pc:sldChg chg="addSp delSp modSp add ord">
        <pc:chgData name="HAMMER, Caroline" userId="e8950d66-20db-46c4-9e5b-5068b91838e3" providerId="ADAL" clId="{FE7BA47D-CBDA-46F6-B13C-1FC387C54486}" dt="2020-02-24T16:27:53.039" v="16178" actId="1037"/>
        <pc:sldMkLst>
          <pc:docMk/>
          <pc:sldMk cId="3519489799" sldId="305"/>
        </pc:sldMkLst>
        <pc:spChg chg="del">
          <ac:chgData name="HAMMER, Caroline" userId="e8950d66-20db-46c4-9e5b-5068b91838e3" providerId="ADAL" clId="{FE7BA47D-CBDA-46F6-B13C-1FC387C54486}" dt="2020-02-24T13:39:36.409" v="8092" actId="478"/>
          <ac:spMkLst>
            <pc:docMk/>
            <pc:sldMk cId="3519489799" sldId="305"/>
            <ac:spMk id="2" creationId="{9C245D0B-23F8-4533-861C-BDC582008818}"/>
          </ac:spMkLst>
        </pc:spChg>
        <pc:spChg chg="del">
          <ac:chgData name="HAMMER, Caroline" userId="e8950d66-20db-46c4-9e5b-5068b91838e3" providerId="ADAL" clId="{FE7BA47D-CBDA-46F6-B13C-1FC387C54486}" dt="2020-02-24T13:39:35.522" v="8091" actId="478"/>
          <ac:spMkLst>
            <pc:docMk/>
            <pc:sldMk cId="3519489799" sldId="305"/>
            <ac:spMk id="3" creationId="{38229083-AE8D-48A6-BF80-3E1A29AA44A9}"/>
          </ac:spMkLst>
        </pc:spChg>
        <pc:spChg chg="add mod">
          <ac:chgData name="HAMMER, Caroline" userId="e8950d66-20db-46c4-9e5b-5068b91838e3" providerId="ADAL" clId="{FE7BA47D-CBDA-46F6-B13C-1FC387C54486}" dt="2020-02-24T16:27:53.039" v="16178" actId="1037"/>
          <ac:spMkLst>
            <pc:docMk/>
            <pc:sldMk cId="3519489799" sldId="305"/>
            <ac:spMk id="5" creationId="{34FA15C5-CD0A-4F2E-9231-6FBA4B859628}"/>
          </ac:spMkLst>
        </pc:spChg>
        <pc:picChg chg="add mod">
          <ac:chgData name="HAMMER, Caroline" userId="e8950d66-20db-46c4-9e5b-5068b91838e3" providerId="ADAL" clId="{FE7BA47D-CBDA-46F6-B13C-1FC387C54486}" dt="2020-02-24T16:27:39.688" v="16163" actId="1038"/>
          <ac:picMkLst>
            <pc:docMk/>
            <pc:sldMk cId="3519489799" sldId="305"/>
            <ac:picMk id="4" creationId="{793E8B4B-9100-41FD-B8C4-3B28A59FED58}"/>
          </ac:picMkLst>
        </pc:picChg>
        <pc:picChg chg="add del mod">
          <ac:chgData name="HAMMER, Caroline" userId="e8950d66-20db-46c4-9e5b-5068b91838e3" providerId="ADAL" clId="{FE7BA47D-CBDA-46F6-B13C-1FC387C54486}" dt="2020-02-24T13:45:52.819" v="8368"/>
          <ac:picMkLst>
            <pc:docMk/>
            <pc:sldMk cId="3519489799" sldId="305"/>
            <ac:picMk id="6" creationId="{80EB08E5-F50A-43AD-95F3-219208F2D7E2}"/>
          </ac:picMkLst>
        </pc:picChg>
      </pc:sldChg>
      <pc:sldChg chg="addSp delSp modSp add">
        <pc:chgData name="HAMMER, Caroline" userId="e8950d66-20db-46c4-9e5b-5068b91838e3" providerId="ADAL" clId="{FE7BA47D-CBDA-46F6-B13C-1FC387C54486}" dt="2020-02-24T13:55:12.842" v="9332" actId="1038"/>
        <pc:sldMkLst>
          <pc:docMk/>
          <pc:sldMk cId="1006653621" sldId="306"/>
        </pc:sldMkLst>
        <pc:spChg chg="del">
          <ac:chgData name="HAMMER, Caroline" userId="e8950d66-20db-46c4-9e5b-5068b91838e3" providerId="ADAL" clId="{FE7BA47D-CBDA-46F6-B13C-1FC387C54486}" dt="2020-02-24T13:42:13.875" v="8144" actId="478"/>
          <ac:spMkLst>
            <pc:docMk/>
            <pc:sldMk cId="1006653621" sldId="306"/>
            <ac:spMk id="2" creationId="{F1FA3DC9-DA23-4A29-A6F3-5EAFE7CA2CD6}"/>
          </ac:spMkLst>
        </pc:spChg>
        <pc:spChg chg="del">
          <ac:chgData name="HAMMER, Caroline" userId="e8950d66-20db-46c4-9e5b-5068b91838e3" providerId="ADAL" clId="{FE7BA47D-CBDA-46F6-B13C-1FC387C54486}" dt="2020-02-24T13:42:15.497" v="8145" actId="478"/>
          <ac:spMkLst>
            <pc:docMk/>
            <pc:sldMk cId="1006653621" sldId="306"/>
            <ac:spMk id="3" creationId="{71381A99-29E9-4E55-A896-E39D7D0A0258}"/>
          </ac:spMkLst>
        </pc:spChg>
        <pc:spChg chg="add del mod">
          <ac:chgData name="HAMMER, Caroline" userId="e8950d66-20db-46c4-9e5b-5068b91838e3" providerId="ADAL" clId="{FE7BA47D-CBDA-46F6-B13C-1FC387C54486}" dt="2020-02-24T13:42:56.592" v="8155" actId="478"/>
          <ac:spMkLst>
            <pc:docMk/>
            <pc:sldMk cId="1006653621" sldId="306"/>
            <ac:spMk id="6" creationId="{2C15636D-82AF-4202-818D-F84FAAD08AB3}"/>
          </ac:spMkLst>
        </pc:spChg>
        <pc:spChg chg="add del">
          <ac:chgData name="HAMMER, Caroline" userId="e8950d66-20db-46c4-9e5b-5068b91838e3" providerId="ADAL" clId="{FE7BA47D-CBDA-46F6-B13C-1FC387C54486}" dt="2020-02-24T13:54:57.740" v="9313" actId="478"/>
          <ac:spMkLst>
            <pc:docMk/>
            <pc:sldMk cId="1006653621" sldId="306"/>
            <ac:spMk id="7" creationId="{59C54A1F-F8BC-4C59-A068-56659BBA89B3}"/>
          </ac:spMkLst>
        </pc:spChg>
        <pc:spChg chg="add mod">
          <ac:chgData name="HAMMER, Caroline" userId="e8950d66-20db-46c4-9e5b-5068b91838e3" providerId="ADAL" clId="{FE7BA47D-CBDA-46F6-B13C-1FC387C54486}" dt="2020-02-24T13:55:12.842" v="9332" actId="1038"/>
          <ac:spMkLst>
            <pc:docMk/>
            <pc:sldMk cId="1006653621" sldId="306"/>
            <ac:spMk id="8" creationId="{B7F029EB-8467-4296-A331-FEA7451A40FE}"/>
          </ac:spMkLst>
        </pc:spChg>
        <pc:picChg chg="add mod modCrop">
          <ac:chgData name="HAMMER, Caroline" userId="e8950d66-20db-46c4-9e5b-5068b91838e3" providerId="ADAL" clId="{FE7BA47D-CBDA-46F6-B13C-1FC387C54486}" dt="2020-02-24T13:55:08.349" v="9324" actId="1036"/>
          <ac:picMkLst>
            <pc:docMk/>
            <pc:sldMk cId="1006653621" sldId="306"/>
            <ac:picMk id="4" creationId="{4E224C7D-3A71-408F-8E7D-73FD5537EE58}"/>
          </ac:picMkLst>
        </pc:picChg>
        <pc:picChg chg="add del mod">
          <ac:chgData name="HAMMER, Caroline" userId="e8950d66-20db-46c4-9e5b-5068b91838e3" providerId="ADAL" clId="{FE7BA47D-CBDA-46F6-B13C-1FC387C54486}" dt="2020-02-24T13:42:51.194" v="8154"/>
          <ac:picMkLst>
            <pc:docMk/>
            <pc:sldMk cId="1006653621" sldId="306"/>
            <ac:picMk id="5" creationId="{537737CF-F249-48F6-964D-089BA75FDC20}"/>
          </ac:picMkLst>
        </pc:picChg>
      </pc:sldChg>
      <pc:sldChg chg="addSp delSp modSp add del">
        <pc:chgData name="HAMMER, Caroline" userId="e8950d66-20db-46c4-9e5b-5068b91838e3" providerId="ADAL" clId="{FE7BA47D-CBDA-46F6-B13C-1FC387C54486}" dt="2020-02-24T16:36:19.829" v="16257" actId="1035"/>
        <pc:sldMkLst>
          <pc:docMk/>
          <pc:sldMk cId="359127763" sldId="307"/>
        </pc:sldMkLst>
        <pc:spChg chg="del">
          <ac:chgData name="HAMMER, Caroline" userId="e8950d66-20db-46c4-9e5b-5068b91838e3" providerId="ADAL" clId="{FE7BA47D-CBDA-46F6-B13C-1FC387C54486}" dt="2020-02-24T15:32:58.688" v="11350" actId="478"/>
          <ac:spMkLst>
            <pc:docMk/>
            <pc:sldMk cId="359127763" sldId="307"/>
            <ac:spMk id="2" creationId="{3F9F0AE0-2802-47CC-954E-CEFA66ECEBD9}"/>
          </ac:spMkLst>
        </pc:spChg>
        <pc:spChg chg="del">
          <ac:chgData name="HAMMER, Caroline" userId="e8950d66-20db-46c4-9e5b-5068b91838e3" providerId="ADAL" clId="{FE7BA47D-CBDA-46F6-B13C-1FC387C54486}" dt="2020-02-24T15:32:55.381" v="11349" actId="478"/>
          <ac:spMkLst>
            <pc:docMk/>
            <pc:sldMk cId="359127763" sldId="307"/>
            <ac:spMk id="3" creationId="{C3170DB5-83C9-4439-9554-B22B03FC65A0}"/>
          </ac:spMkLst>
        </pc:spChg>
        <pc:spChg chg="add mod">
          <ac:chgData name="HAMMER, Caroline" userId="e8950d66-20db-46c4-9e5b-5068b91838e3" providerId="ADAL" clId="{FE7BA47D-CBDA-46F6-B13C-1FC387C54486}" dt="2020-02-24T16:36:18.426" v="16253" actId="1036"/>
          <ac:spMkLst>
            <pc:docMk/>
            <pc:sldMk cId="359127763" sldId="307"/>
            <ac:spMk id="5" creationId="{01960964-710E-4AC1-8E29-39067A9938AC}"/>
          </ac:spMkLst>
        </pc:spChg>
        <pc:picChg chg="add mod">
          <ac:chgData name="HAMMER, Caroline" userId="e8950d66-20db-46c4-9e5b-5068b91838e3" providerId="ADAL" clId="{FE7BA47D-CBDA-46F6-B13C-1FC387C54486}" dt="2020-02-24T16:36:19.829" v="16257" actId="1035"/>
          <ac:picMkLst>
            <pc:docMk/>
            <pc:sldMk cId="359127763" sldId="307"/>
            <ac:picMk id="3" creationId="{3F1AE4FA-5D0F-4DC0-9A4E-BC735CCCFA8F}"/>
          </ac:picMkLst>
        </pc:picChg>
        <pc:picChg chg="add del mod">
          <ac:chgData name="HAMMER, Caroline" userId="e8950d66-20db-46c4-9e5b-5068b91838e3" providerId="ADAL" clId="{FE7BA47D-CBDA-46F6-B13C-1FC387C54486}" dt="2020-02-24T16:34:53.397" v="16198"/>
          <ac:picMkLst>
            <pc:docMk/>
            <pc:sldMk cId="359127763" sldId="307"/>
            <ac:picMk id="4" creationId="{670FA0DF-D294-47D6-A233-4A7163AB7507}"/>
          </ac:picMkLst>
        </pc:picChg>
      </pc:sldChg>
      <pc:sldChg chg="addSp delSp modSp add del">
        <pc:chgData name="HAMMER, Caroline" userId="e8950d66-20db-46c4-9e5b-5068b91838e3" providerId="ADAL" clId="{FE7BA47D-CBDA-46F6-B13C-1FC387C54486}" dt="2020-02-24T13:48:56.321" v="8547" actId="2696"/>
        <pc:sldMkLst>
          <pc:docMk/>
          <pc:sldMk cId="1266040497" sldId="307"/>
        </pc:sldMkLst>
        <pc:spChg chg="add mod">
          <ac:chgData name="HAMMER, Caroline" userId="e8950d66-20db-46c4-9e5b-5068b91838e3" providerId="ADAL" clId="{FE7BA47D-CBDA-46F6-B13C-1FC387C54486}" dt="2020-02-24T13:48:53.014" v="8546"/>
          <ac:spMkLst>
            <pc:docMk/>
            <pc:sldMk cId="1266040497" sldId="307"/>
            <ac:spMk id="2" creationId="{13FD475A-6268-4B2D-8AF0-462E95308B7A}"/>
          </ac:spMkLst>
        </pc:spChg>
        <pc:picChg chg="del mod">
          <ac:chgData name="HAMMER, Caroline" userId="e8950d66-20db-46c4-9e5b-5068b91838e3" providerId="ADAL" clId="{FE7BA47D-CBDA-46F6-B13C-1FC387C54486}" dt="2020-02-24T13:48:53.014" v="8546"/>
          <ac:picMkLst>
            <pc:docMk/>
            <pc:sldMk cId="1266040497" sldId="307"/>
            <ac:picMk id="5" creationId="{FF240E9C-3133-42AA-BDA7-D3DE2322C0DF}"/>
          </ac:picMkLst>
        </pc:picChg>
      </pc:sldChg>
      <pc:sldChg chg="delSp add del">
        <pc:chgData name="HAMMER, Caroline" userId="e8950d66-20db-46c4-9e5b-5068b91838e3" providerId="ADAL" clId="{FE7BA47D-CBDA-46F6-B13C-1FC387C54486}" dt="2020-02-24T13:48:17.065" v="8526" actId="2696"/>
        <pc:sldMkLst>
          <pc:docMk/>
          <pc:sldMk cId="3168804235" sldId="308"/>
        </pc:sldMkLst>
        <pc:spChg chg="del">
          <ac:chgData name="HAMMER, Caroline" userId="e8950d66-20db-46c4-9e5b-5068b91838e3" providerId="ADAL" clId="{FE7BA47D-CBDA-46F6-B13C-1FC387C54486}" dt="2020-02-24T13:46:49.095" v="8431" actId="478"/>
          <ac:spMkLst>
            <pc:docMk/>
            <pc:sldMk cId="3168804235" sldId="308"/>
            <ac:spMk id="2" creationId="{6F61FAEB-CB45-438F-A1DC-29DE996F5B2C}"/>
          </ac:spMkLst>
        </pc:spChg>
        <pc:spChg chg="del">
          <ac:chgData name="HAMMER, Caroline" userId="e8950d66-20db-46c4-9e5b-5068b91838e3" providerId="ADAL" clId="{FE7BA47D-CBDA-46F6-B13C-1FC387C54486}" dt="2020-02-24T13:46:47.406" v="8430" actId="478"/>
          <ac:spMkLst>
            <pc:docMk/>
            <pc:sldMk cId="3168804235" sldId="308"/>
            <ac:spMk id="3" creationId="{CE534003-28D9-4FD3-84BC-5644217E5CC1}"/>
          </ac:spMkLst>
        </pc:spChg>
      </pc:sldChg>
    </pc:docChg>
  </pc:docChgLst>
  <pc:docChgLst>
    <pc:chgData name="KEENAN-HEARD, Linsey" userId="S::linsey.keenanheard@chelmsford.gov.uk::6614f718-c854-40cb-bc43-5ea2c2557a40" providerId="AD" clId="Web-{ECAAF6DE-4524-3A86-B865-9FC78A9AECBD}"/>
    <pc:docChg chg="modSld">
      <pc:chgData name="KEENAN-HEARD, Linsey" userId="S::linsey.keenanheard@chelmsford.gov.uk::6614f718-c854-40cb-bc43-5ea2c2557a40" providerId="AD" clId="Web-{ECAAF6DE-4524-3A86-B865-9FC78A9AECBD}" dt="2020-02-26T11:07:26.972" v="40"/>
      <pc:docMkLst>
        <pc:docMk/>
      </pc:docMkLst>
      <pc:sldChg chg="addSp modSp">
        <pc:chgData name="KEENAN-HEARD, Linsey" userId="S::linsey.keenanheard@chelmsford.gov.uk::6614f718-c854-40cb-bc43-5ea2c2557a40" providerId="AD" clId="Web-{ECAAF6DE-4524-3A86-B865-9FC78A9AECBD}" dt="2020-02-26T11:07:18.551" v="37" actId="1076"/>
        <pc:sldMkLst>
          <pc:docMk/>
          <pc:sldMk cId="425088063" sldId="256"/>
        </pc:sldMkLst>
        <pc:spChg chg="mod">
          <ac:chgData name="KEENAN-HEARD, Linsey" userId="S::linsey.keenanheard@chelmsford.gov.uk::6614f718-c854-40cb-bc43-5ea2c2557a40" providerId="AD" clId="Web-{ECAAF6DE-4524-3A86-B865-9FC78A9AECBD}" dt="2020-02-26T11:07:18.551" v="37" actId="1076"/>
          <ac:spMkLst>
            <pc:docMk/>
            <pc:sldMk cId="425088063" sldId="256"/>
            <ac:spMk id="4" creationId="{C772B43B-4E0F-4DCF-9D50-188F13FFE486}"/>
          </ac:spMkLst>
        </pc:spChg>
        <pc:picChg chg="add">
          <ac:chgData name="KEENAN-HEARD, Linsey" userId="S::linsey.keenanheard@chelmsford.gov.uk::6614f718-c854-40cb-bc43-5ea2c2557a40" providerId="AD" clId="Web-{ECAAF6DE-4524-3A86-B865-9FC78A9AECBD}" dt="2020-02-26T11:07:12.426" v="35"/>
          <ac:picMkLst>
            <pc:docMk/>
            <pc:sldMk cId="425088063" sldId="256"/>
            <ac:picMk id="2" creationId="{537FA6FD-9739-4627-98A5-125D1AD1DF38}"/>
          </ac:picMkLst>
        </pc:picChg>
        <pc:picChg chg="mod">
          <ac:chgData name="KEENAN-HEARD, Linsey" userId="S::linsey.keenanheard@chelmsford.gov.uk::6614f718-c854-40cb-bc43-5ea2c2557a40" providerId="AD" clId="Web-{ECAAF6DE-4524-3A86-B865-9FC78A9AECBD}" dt="2020-02-26T11:07:14.222" v="36" actId="1076"/>
          <ac:picMkLst>
            <pc:docMk/>
            <pc:sldMk cId="425088063" sldId="256"/>
            <ac:picMk id="5" creationId="{92715B02-2E4B-43A0-8282-A0204D51E019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5:47.333" v="7"/>
        <pc:sldMkLst>
          <pc:docMk/>
          <pc:sldMk cId="1526747650" sldId="257"/>
        </pc:sldMkLst>
        <pc:picChg chg="add">
          <ac:chgData name="KEENAN-HEARD, Linsey" userId="S::linsey.keenanheard@chelmsford.gov.uk::6614f718-c854-40cb-bc43-5ea2c2557a40" providerId="AD" clId="Web-{ECAAF6DE-4524-3A86-B865-9FC78A9AECBD}" dt="2020-02-26T11:05:47.333" v="7"/>
          <ac:picMkLst>
            <pc:docMk/>
            <pc:sldMk cId="1526747650" sldId="257"/>
            <ac:picMk id="2" creationId="{FDCDC3AA-E270-467D-B472-CA43F4FA1EE1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5:49.849" v="8"/>
        <pc:sldMkLst>
          <pc:docMk/>
          <pc:sldMk cId="1648045109" sldId="258"/>
        </pc:sldMkLst>
        <pc:picChg chg="add">
          <ac:chgData name="KEENAN-HEARD, Linsey" userId="S::linsey.keenanheard@chelmsford.gov.uk::6614f718-c854-40cb-bc43-5ea2c2557a40" providerId="AD" clId="Web-{ECAAF6DE-4524-3A86-B865-9FC78A9AECBD}" dt="2020-02-26T11:05:49.849" v="8"/>
          <ac:picMkLst>
            <pc:docMk/>
            <pc:sldMk cId="1648045109" sldId="258"/>
            <ac:picMk id="2" creationId="{B88EFDCA-55FB-4173-A4BD-9A4C4C08B98F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5:52.333" v="9"/>
        <pc:sldMkLst>
          <pc:docMk/>
          <pc:sldMk cId="3187558047" sldId="259"/>
        </pc:sldMkLst>
        <pc:picChg chg="add">
          <ac:chgData name="KEENAN-HEARD, Linsey" userId="S::linsey.keenanheard@chelmsford.gov.uk::6614f718-c854-40cb-bc43-5ea2c2557a40" providerId="AD" clId="Web-{ECAAF6DE-4524-3A86-B865-9FC78A9AECBD}" dt="2020-02-26T11:05:52.333" v="9"/>
          <ac:picMkLst>
            <pc:docMk/>
            <pc:sldMk cId="3187558047" sldId="259"/>
            <ac:picMk id="2" creationId="{C6B69D60-EBC9-4ED6-9253-2FB96739CF5E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5:57.208" v="10"/>
        <pc:sldMkLst>
          <pc:docMk/>
          <pc:sldMk cId="2784693896" sldId="260"/>
        </pc:sldMkLst>
        <pc:picChg chg="add">
          <ac:chgData name="KEENAN-HEARD, Linsey" userId="S::linsey.keenanheard@chelmsford.gov.uk::6614f718-c854-40cb-bc43-5ea2c2557a40" providerId="AD" clId="Web-{ECAAF6DE-4524-3A86-B865-9FC78A9AECBD}" dt="2020-02-26T11:05:57.208" v="10"/>
          <ac:picMkLst>
            <pc:docMk/>
            <pc:sldMk cId="2784693896" sldId="260"/>
            <ac:picMk id="2" creationId="{C9BCF9CF-0E87-4F72-84D0-876608CE9F1E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07.959" v="14"/>
        <pc:sldMkLst>
          <pc:docMk/>
          <pc:sldMk cId="3107223698" sldId="261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07.959" v="14"/>
          <ac:picMkLst>
            <pc:docMk/>
            <pc:sldMk cId="3107223698" sldId="261"/>
            <ac:picMk id="2" creationId="{30CDFA0C-8498-4D04-8B8A-D246FA7AF1EE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40.067" v="25"/>
        <pc:sldMkLst>
          <pc:docMk/>
          <pc:sldMk cId="2719031742" sldId="262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40.067" v="25"/>
          <ac:picMkLst>
            <pc:docMk/>
            <pc:sldMk cId="2719031742" sldId="262"/>
            <ac:picMk id="2" creationId="{543AE60B-F719-470D-BA94-76451FE4985E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10.942" v="15"/>
        <pc:sldMkLst>
          <pc:docMk/>
          <pc:sldMk cId="332103209" sldId="263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10.942" v="15"/>
          <ac:picMkLst>
            <pc:docMk/>
            <pc:sldMk cId="332103209" sldId="263"/>
            <ac:picMk id="3" creationId="{2156FE70-AB5B-4746-A691-08EFA5F55E1B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54.879" v="30"/>
        <pc:sldMkLst>
          <pc:docMk/>
          <pc:sldMk cId="2288980406" sldId="270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54.879" v="30"/>
          <ac:picMkLst>
            <pc:docMk/>
            <pc:sldMk cId="2288980406" sldId="270"/>
            <ac:picMk id="2" creationId="{D01B90B9-52D8-4212-AC88-C420D39EE942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31.473" v="22"/>
        <pc:sldMkLst>
          <pc:docMk/>
          <pc:sldMk cId="1414110481" sldId="272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31.473" v="22"/>
          <ac:picMkLst>
            <pc:docMk/>
            <pc:sldMk cId="1414110481" sldId="272"/>
            <ac:picMk id="3" creationId="{8B056B3F-2503-493B-AABE-02F35386DF7A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34.239" v="23"/>
        <pc:sldMkLst>
          <pc:docMk/>
          <pc:sldMk cId="1338349439" sldId="273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34.239" v="23"/>
          <ac:picMkLst>
            <pc:docMk/>
            <pc:sldMk cId="1338349439" sldId="273"/>
            <ac:picMk id="3" creationId="{BDF864FE-DE7F-4EC2-BB85-7702BA79A7DA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45.176" v="27"/>
        <pc:sldMkLst>
          <pc:docMk/>
          <pc:sldMk cId="4095802983" sldId="274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45.176" v="27"/>
          <ac:picMkLst>
            <pc:docMk/>
            <pc:sldMk cId="4095802983" sldId="274"/>
            <ac:picMk id="2" creationId="{BA2DE881-7826-48EE-8719-F616C67F7CBE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7:22.441" v="38"/>
        <pc:sldMkLst>
          <pc:docMk/>
          <pc:sldMk cId="103920951" sldId="275"/>
        </pc:sldMkLst>
        <pc:picChg chg="add">
          <ac:chgData name="KEENAN-HEARD, Linsey" userId="S::linsey.keenanheard@chelmsford.gov.uk::6614f718-c854-40cb-bc43-5ea2c2557a40" providerId="AD" clId="Web-{ECAAF6DE-4524-3A86-B865-9FC78A9AECBD}" dt="2020-02-26T11:07:22.441" v="38"/>
          <ac:picMkLst>
            <pc:docMk/>
            <pc:sldMk cId="103920951" sldId="275"/>
            <ac:picMk id="3" creationId="{2E3017D9-9BE7-4B7F-8705-0009E4315041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16.114" v="17"/>
        <pc:sldMkLst>
          <pc:docMk/>
          <pc:sldMk cId="4027729568" sldId="276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16.114" v="17"/>
          <ac:picMkLst>
            <pc:docMk/>
            <pc:sldMk cId="4027729568" sldId="276"/>
            <ac:picMk id="2" creationId="{3DA77B92-85CC-4C9E-8A4E-434E31CEB227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22.442" v="19"/>
        <pc:sldMkLst>
          <pc:docMk/>
          <pc:sldMk cId="544294152" sldId="277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22.442" v="19"/>
          <ac:picMkLst>
            <pc:docMk/>
            <pc:sldMk cId="544294152" sldId="277"/>
            <ac:picMk id="3" creationId="{A9E51306-8994-4454-81F0-8FDEFB83D244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19.020" v="18"/>
        <pc:sldMkLst>
          <pc:docMk/>
          <pc:sldMk cId="124201151" sldId="278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19.020" v="18"/>
          <ac:picMkLst>
            <pc:docMk/>
            <pc:sldMk cId="124201151" sldId="278"/>
            <ac:picMk id="3" creationId="{9F14E9D5-B615-4752-AAE4-73CB1565B82A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52.192" v="29"/>
        <pc:sldMkLst>
          <pc:docMk/>
          <pc:sldMk cId="1298981856" sldId="281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52.192" v="29"/>
          <ac:picMkLst>
            <pc:docMk/>
            <pc:sldMk cId="1298981856" sldId="281"/>
            <ac:picMk id="2" creationId="{98BD3630-846B-44AA-ADEC-710132619027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36.676" v="24"/>
        <pc:sldMkLst>
          <pc:docMk/>
          <pc:sldMk cId="2365813857" sldId="282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36.676" v="24"/>
          <ac:picMkLst>
            <pc:docMk/>
            <pc:sldMk cId="2365813857" sldId="282"/>
            <ac:picMk id="3" creationId="{577E332D-4F1F-4C06-AFA4-9AE9CC70535A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56.910" v="31"/>
        <pc:sldMkLst>
          <pc:docMk/>
          <pc:sldMk cId="4125947048" sldId="285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56.910" v="31"/>
          <ac:picMkLst>
            <pc:docMk/>
            <pc:sldMk cId="4125947048" sldId="285"/>
            <ac:picMk id="2" creationId="{F7ABE9B6-284B-4CC3-ADE9-4A281E5F4217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59.707" v="32"/>
        <pc:sldMkLst>
          <pc:docMk/>
          <pc:sldMk cId="2523308672" sldId="287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59.707" v="32"/>
          <ac:picMkLst>
            <pc:docMk/>
            <pc:sldMk cId="2523308672" sldId="287"/>
            <ac:picMk id="3" creationId="{9F95D6E7-FB35-4584-A261-B143C890592B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5:42.896" v="6"/>
        <pc:sldMkLst>
          <pc:docMk/>
          <pc:sldMk cId="1737376654" sldId="289"/>
        </pc:sldMkLst>
        <pc:picChg chg="add">
          <ac:chgData name="KEENAN-HEARD, Linsey" userId="S::linsey.keenanheard@chelmsford.gov.uk::6614f718-c854-40cb-bc43-5ea2c2557a40" providerId="AD" clId="Web-{ECAAF6DE-4524-3A86-B865-9FC78A9AECBD}" dt="2020-02-26T11:05:42.896" v="6"/>
          <ac:picMkLst>
            <pc:docMk/>
            <pc:sldMk cId="1737376654" sldId="289"/>
            <ac:picMk id="2" creationId="{8FB7C6CC-F388-4F82-BEF6-99885667CB40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5:35.552" v="4"/>
        <pc:sldMkLst>
          <pc:docMk/>
          <pc:sldMk cId="2346571632" sldId="290"/>
        </pc:sldMkLst>
        <pc:picChg chg="add">
          <ac:chgData name="KEENAN-HEARD, Linsey" userId="S::linsey.keenanheard@chelmsford.gov.uk::6614f718-c854-40cb-bc43-5ea2c2557a40" providerId="AD" clId="Web-{ECAAF6DE-4524-3A86-B865-9FC78A9AECBD}" dt="2020-02-26T11:05:35.552" v="4"/>
          <ac:picMkLst>
            <pc:docMk/>
            <pc:sldMk cId="2346571632" sldId="290"/>
            <ac:picMk id="3" creationId="{FF3FC1D9-1A3B-48AF-B04E-6B597DEB7E4A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5:39.740" v="5"/>
        <pc:sldMkLst>
          <pc:docMk/>
          <pc:sldMk cId="2566844965" sldId="291"/>
        </pc:sldMkLst>
        <pc:picChg chg="add">
          <ac:chgData name="KEENAN-HEARD, Linsey" userId="S::linsey.keenanheard@chelmsford.gov.uk::6614f718-c854-40cb-bc43-5ea2c2557a40" providerId="AD" clId="Web-{ECAAF6DE-4524-3A86-B865-9FC78A9AECBD}" dt="2020-02-26T11:05:39.740" v="5"/>
          <ac:picMkLst>
            <pc:docMk/>
            <pc:sldMk cId="2566844965" sldId="291"/>
            <ac:picMk id="2" creationId="{F4094CF7-B4EC-47DC-8DA0-A03F14300A9E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7:02.113" v="33"/>
        <pc:sldMkLst>
          <pc:docMk/>
          <pc:sldMk cId="852126284" sldId="292"/>
        </pc:sldMkLst>
        <pc:picChg chg="add">
          <ac:chgData name="KEENAN-HEARD, Linsey" userId="S::linsey.keenanheard@chelmsford.gov.uk::6614f718-c854-40cb-bc43-5ea2c2557a40" providerId="AD" clId="Web-{ECAAF6DE-4524-3A86-B865-9FC78A9AECBD}" dt="2020-02-26T11:07:02.113" v="33"/>
          <ac:picMkLst>
            <pc:docMk/>
            <pc:sldMk cId="852126284" sldId="292"/>
            <ac:picMk id="2" creationId="{D3EF1B53-D48D-4856-8C02-4BBF0C546571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02.942" v="12"/>
        <pc:sldMkLst>
          <pc:docMk/>
          <pc:sldMk cId="2427323459" sldId="293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02.942" v="12"/>
          <ac:picMkLst>
            <pc:docMk/>
            <pc:sldMk cId="2427323459" sldId="293"/>
            <ac:picMk id="2" creationId="{CC4305E4-489B-4B47-BDB4-E884674D94DA}"/>
          </ac:picMkLst>
        </pc:picChg>
      </pc:sldChg>
      <pc:sldChg chg="addSp modSp">
        <pc:chgData name="KEENAN-HEARD, Linsey" userId="S::linsey.keenanheard@chelmsford.gov.uk::6614f718-c854-40cb-bc43-5ea2c2557a40" providerId="AD" clId="Web-{ECAAF6DE-4524-3A86-B865-9FC78A9AECBD}" dt="2020-02-26T11:05:15.912" v="3" actId="14100"/>
        <pc:sldMkLst>
          <pc:docMk/>
          <pc:sldMk cId="1425527314" sldId="294"/>
        </pc:sldMkLst>
        <pc:picChg chg="add mod">
          <ac:chgData name="KEENAN-HEARD, Linsey" userId="S::linsey.keenanheard@chelmsford.gov.uk::6614f718-c854-40cb-bc43-5ea2c2557a40" providerId="AD" clId="Web-{ECAAF6DE-4524-3A86-B865-9FC78A9AECBD}" dt="2020-02-26T11:05:15.912" v="3" actId="14100"/>
          <ac:picMkLst>
            <pc:docMk/>
            <pc:sldMk cId="1425527314" sldId="294"/>
            <ac:picMk id="3" creationId="{30DA9C2C-34E3-4053-8734-41E822BEEBAA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13.317" v="16"/>
        <pc:sldMkLst>
          <pc:docMk/>
          <pc:sldMk cId="3939580490" sldId="296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13.317" v="16"/>
          <ac:picMkLst>
            <pc:docMk/>
            <pc:sldMk cId="3939580490" sldId="296"/>
            <ac:picMk id="2" creationId="{C9437911-6A89-442B-A4B8-CF5EA865DC92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48.973" v="28"/>
        <pc:sldMkLst>
          <pc:docMk/>
          <pc:sldMk cId="2637028565" sldId="297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48.973" v="28"/>
          <ac:picMkLst>
            <pc:docMk/>
            <pc:sldMk cId="2637028565" sldId="297"/>
            <ac:picMk id="2" creationId="{048CA709-3A96-4E17-8999-5A7759BCCAE2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7:08.801" v="34"/>
        <pc:sldMkLst>
          <pc:docMk/>
          <pc:sldMk cId="22440943" sldId="298"/>
        </pc:sldMkLst>
        <pc:picChg chg="add">
          <ac:chgData name="KEENAN-HEARD, Linsey" userId="S::linsey.keenanheard@chelmsford.gov.uk::6614f718-c854-40cb-bc43-5ea2c2557a40" providerId="AD" clId="Web-{ECAAF6DE-4524-3A86-B865-9FC78A9AECBD}" dt="2020-02-26T11:07:08.801" v="34"/>
          <ac:picMkLst>
            <pc:docMk/>
            <pc:sldMk cId="22440943" sldId="298"/>
            <ac:picMk id="2" creationId="{6DE1A53D-7B57-49C6-A5B3-EC76F482170F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00.958" v="11"/>
        <pc:sldMkLst>
          <pc:docMk/>
          <pc:sldMk cId="2590286050" sldId="299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00.958" v="11"/>
          <ac:picMkLst>
            <pc:docMk/>
            <pc:sldMk cId="2590286050" sldId="299"/>
            <ac:picMk id="2" creationId="{975E7196-B354-488A-8C66-13CBE2E975EE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24.739" v="20"/>
        <pc:sldMkLst>
          <pc:docMk/>
          <pc:sldMk cId="3185034175" sldId="300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24.739" v="20"/>
          <ac:picMkLst>
            <pc:docMk/>
            <pc:sldMk cId="3185034175" sldId="300"/>
            <ac:picMk id="2" creationId="{33612392-1F43-488C-9E4A-B699D47F3218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28.661" v="21"/>
        <pc:sldMkLst>
          <pc:docMk/>
          <pc:sldMk cId="1619366796" sldId="301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28.661" v="21"/>
          <ac:picMkLst>
            <pc:docMk/>
            <pc:sldMk cId="1619366796" sldId="301"/>
            <ac:picMk id="2" creationId="{63BD1A5F-8AC0-4D6A-8095-B0762F21F036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42.707" v="26"/>
        <pc:sldMkLst>
          <pc:docMk/>
          <pc:sldMk cId="1100243686" sldId="303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42.707" v="26"/>
          <ac:picMkLst>
            <pc:docMk/>
            <pc:sldMk cId="1100243686" sldId="303"/>
            <ac:picMk id="2" creationId="{6DA6CB5F-303E-451C-A3BE-DC29BC63BEA9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7:26.972" v="40"/>
        <pc:sldMkLst>
          <pc:docMk/>
          <pc:sldMk cId="3519489799" sldId="305"/>
        </pc:sldMkLst>
        <pc:picChg chg="add">
          <ac:chgData name="KEENAN-HEARD, Linsey" userId="S::linsey.keenanheard@chelmsford.gov.uk::6614f718-c854-40cb-bc43-5ea2c2557a40" providerId="AD" clId="Web-{ECAAF6DE-4524-3A86-B865-9FC78A9AECBD}" dt="2020-02-26T11:07:26.972" v="40"/>
          <ac:picMkLst>
            <pc:docMk/>
            <pc:sldMk cId="3519489799" sldId="305"/>
            <ac:picMk id="2" creationId="{E8F1B724-A7A5-47D1-8793-67EDD115991C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7:24.801" v="39"/>
        <pc:sldMkLst>
          <pc:docMk/>
          <pc:sldMk cId="1006653621" sldId="306"/>
        </pc:sldMkLst>
        <pc:picChg chg="add">
          <ac:chgData name="KEENAN-HEARD, Linsey" userId="S::linsey.keenanheard@chelmsford.gov.uk::6614f718-c854-40cb-bc43-5ea2c2557a40" providerId="AD" clId="Web-{ECAAF6DE-4524-3A86-B865-9FC78A9AECBD}" dt="2020-02-26T11:07:24.801" v="39"/>
          <ac:picMkLst>
            <pc:docMk/>
            <pc:sldMk cId="1006653621" sldId="306"/>
            <ac:picMk id="2" creationId="{A24D4601-1362-400C-AD11-FB84FE1CCD42}"/>
          </ac:picMkLst>
        </pc:picChg>
      </pc:sldChg>
      <pc:sldChg chg="addSp">
        <pc:chgData name="KEENAN-HEARD, Linsey" userId="S::linsey.keenanheard@chelmsford.gov.uk::6614f718-c854-40cb-bc43-5ea2c2557a40" providerId="AD" clId="Web-{ECAAF6DE-4524-3A86-B865-9FC78A9AECBD}" dt="2020-02-26T11:06:04.974" v="13"/>
        <pc:sldMkLst>
          <pc:docMk/>
          <pc:sldMk cId="359127763" sldId="307"/>
        </pc:sldMkLst>
        <pc:picChg chg="add">
          <ac:chgData name="KEENAN-HEARD, Linsey" userId="S::linsey.keenanheard@chelmsford.gov.uk::6614f718-c854-40cb-bc43-5ea2c2557a40" providerId="AD" clId="Web-{ECAAF6DE-4524-3A86-B865-9FC78A9AECBD}" dt="2020-02-26T11:06:04.974" v="13"/>
          <ac:picMkLst>
            <pc:docMk/>
            <pc:sldMk cId="359127763" sldId="307"/>
            <ac:picMk id="2" creationId="{F036E394-FBE8-47A4-B964-48B48FC72CE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99D1A-6248-470B-9F01-191894C2A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44D9F-553E-4F7E-8DA9-53A439B3C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514F1-C82C-43F0-B7B9-949D0055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78A3-44EB-4751-9335-541A2465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ACAA2-58CB-424F-9A1A-18F4E2385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613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4822-0174-4B5E-9E4D-04E7676E4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B22EB-06B6-4B2F-9FFC-3572C8A76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DEA36-DB35-47A7-AC2C-00939B03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30978-CB51-4E6F-B144-D8ECF569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C2414-DEFC-489F-8F78-F3DC8ABB9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97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45383-52FC-46AE-AFD0-EB558686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CC245-B30D-4AE4-ADBE-CF9695852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6AD8F-84FF-468C-A06B-CC0B0427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096A1-7FCB-4B35-872C-981F8D66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12CA8-2265-4331-842F-B4DEA706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17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0008A-9233-471F-A09F-43A4DCCBE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A8932-32AB-4AE6-80E4-1CA40D509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2F3F-1CE8-4534-9383-4D3B53475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FF344-7E70-4011-9029-37A4EE7C4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4207A-D13F-4EA6-91B6-C5694C5F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04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5D9B-893C-425B-A2B0-101589DC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A8108-61D6-42A9-9546-2AB4C792F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0DAD5-94A7-4023-ADE0-FE94E1E3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2AF35-BDAE-41D8-A695-61366F68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E4119-73A3-4813-844D-1A4D3B26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46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B971-B6F6-4615-B4EA-80610359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FDE80-7783-4374-865C-2F038F57D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ECBCD-24B6-4E00-A5B0-2FACDE46F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41CDA-5055-43FA-B1AF-48D9AA044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733BC-2B99-4CC3-A74C-4F0C505B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1B44-F06E-4173-97B6-78FAFE66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66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D2CE-EB25-4AE4-82FF-E46024FF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5D604-18FD-4544-9E77-FE0AA8AC9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D2EEE-A722-4A2A-B851-C5F8F3427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7C89D-BBD4-4157-BBB2-8B3C02A2C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61B32E-F80C-4DEA-A27C-6B3D1BF20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A1496-B33C-4471-A308-149868A9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461176-3603-4236-8111-07F61779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D79B1E-57E7-4017-B15B-C67490D8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77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AC5B-BE40-497D-ADB2-0C9332604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183435-0FE1-403A-A186-1B0A123AE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1458D3-610C-42EA-93B5-7B0E34C7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03961-316A-4788-A562-4C46EF5B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80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D5A72-39A8-4BBE-9940-3E4593ED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66073-B567-4ACF-90F5-DC912A70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17774-3A86-4C1A-BA3F-910F21E5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22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A851C-3B50-4738-ABAD-E4ED0C36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908ED-50BB-4CED-9A76-24CFC8F36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D1E10-3A35-48CA-A60E-A1F18C5D9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7F140-85E1-4154-8A90-A8C2EB847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36FBE-9692-443E-ACB3-D15A3DBFD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CA3DD-1CA5-429C-A926-0E0A5DBA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17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3372A-EC89-42F8-B335-A51DB8AD3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8532FF-2569-4677-80C7-C9140458A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BA1C1-E890-42DB-82B3-8EBA05C3A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23DFD-2832-4ECF-AAE2-D6F36509E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6B63A-F5E3-4C08-BDCA-D4B4072D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696CE-677D-47FB-8DFE-A01CC214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8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6B395-9D7E-41DA-B532-BD23886C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A2A62-B648-4636-90A2-20AFF37FA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FB5D0-56A3-4505-83DE-A22119093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694BB-3AB4-42A0-A39C-EB59C00FE358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E5C6B-2552-4C68-BDB4-628E463B5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817D6-F2B1-49DF-98B4-977D5F63C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EC2C-6483-4FEA-A721-49B947027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72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308653"/>
            <a:ext cx="9144000" cy="914781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Welcome to Chelmsford Museum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049" y="5790921"/>
            <a:ext cx="10883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                   Chelmsford Museum is in a Victorian house in a beautiful park. </a:t>
            </a:r>
          </a:p>
          <a:p>
            <a:endParaRPr lang="en-GB" sz="1000" dirty="0"/>
          </a:p>
          <a:p>
            <a:r>
              <a:rPr lang="en-GB" sz="2200" dirty="0"/>
              <a:t>Look through the pictures before you visit to see what you will find in the museum and park. </a:t>
            </a:r>
          </a:p>
        </p:txBody>
      </p:sp>
      <p:pic>
        <p:nvPicPr>
          <p:cNvPr id="5" name="Picture 4" descr="A large building with a grassy field with trees in the background&#10;&#10;Description automatically generated">
            <a:extLst>
              <a:ext uri="{FF2B5EF4-FFF2-40B4-BE49-F238E27FC236}">
                <a16:creationId xmlns:a16="http://schemas.microsoft.com/office/drawing/2014/main" id="{4D204E60-A654-497F-9151-15ECE5898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0"/>
          <a:stretch/>
        </p:blipFill>
        <p:spPr>
          <a:xfrm>
            <a:off x="1523999" y="1202949"/>
            <a:ext cx="9042400" cy="4452101"/>
          </a:xfrm>
          <a:prstGeom prst="rect">
            <a:avLst/>
          </a:prstGeom>
        </p:spPr>
      </p:pic>
      <p:pic>
        <p:nvPicPr>
          <p:cNvPr id="3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30DA9C2C-34E3-4053-8734-41E822BEE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27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380F41-8600-428A-BCB1-D2A60F9E4C64}"/>
              </a:ext>
            </a:extLst>
          </p:cNvPr>
          <p:cNvSpPr/>
          <p:nvPr/>
        </p:nvSpPr>
        <p:spPr>
          <a:xfrm>
            <a:off x="781050" y="5796643"/>
            <a:ext cx="10629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This is the Temporary exhibition room. The displays change so it will look different</a:t>
            </a:r>
          </a:p>
          <a:p>
            <a:endParaRPr lang="en-GB" sz="800" dirty="0"/>
          </a:p>
          <a:p>
            <a:r>
              <a:rPr lang="en-GB" sz="2400" dirty="0"/>
              <a:t>when you come. The room is dark, but the lights turn on when you go in. </a:t>
            </a:r>
          </a:p>
          <a:p>
            <a:endParaRPr lang="en-GB" sz="2400" dirty="0"/>
          </a:p>
        </p:txBody>
      </p:sp>
      <p:pic>
        <p:nvPicPr>
          <p:cNvPr id="7" name="Picture 6" descr="A room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DE2F1F5A-90A8-425D-AEA5-F0D14FA4D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" b="2452"/>
          <a:stretch/>
        </p:blipFill>
        <p:spPr>
          <a:xfrm>
            <a:off x="2198914" y="261255"/>
            <a:ext cx="7794172" cy="5404756"/>
          </a:xfrm>
          <a:prstGeom prst="rect">
            <a:avLst/>
          </a:prstGeom>
        </p:spPr>
      </p:pic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CC4305E4-489B-4B47-BDB4-E884674D9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23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960964-710E-4AC1-8E29-39067A9938AC}"/>
              </a:ext>
            </a:extLst>
          </p:cNvPr>
          <p:cNvSpPr/>
          <p:nvPr/>
        </p:nvSpPr>
        <p:spPr>
          <a:xfrm>
            <a:off x="2834466" y="6241521"/>
            <a:ext cx="8906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Take the lift or follow the bees up the stairs.</a:t>
            </a:r>
            <a:endParaRPr lang="en-GB" sz="2400" dirty="0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3" name="Picture 2" descr="A large room&#10;&#10;Description automatically generated">
            <a:extLst>
              <a:ext uri="{FF2B5EF4-FFF2-40B4-BE49-F238E27FC236}">
                <a16:creationId xmlns:a16="http://schemas.microsoft.com/office/drawing/2014/main" id="{3F1AE4FA-5D0F-4DC0-9A4E-BC735CCCF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269114"/>
            <a:ext cx="7569200" cy="5676900"/>
          </a:xfrm>
          <a:prstGeom prst="rect">
            <a:avLst/>
          </a:prstGeom>
        </p:spPr>
      </p:pic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F036E394-FBE8-47A4-B964-48B48FC72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7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545838-C2E2-4AE1-80E5-154212351CF8}"/>
              </a:ext>
            </a:extLst>
          </p:cNvPr>
          <p:cNvSpPr/>
          <p:nvPr/>
        </p:nvSpPr>
        <p:spPr>
          <a:xfrm>
            <a:off x="345643" y="5772676"/>
            <a:ext cx="11667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lift and stairs take you to the landing. The big glass case has animals that live in the park.</a:t>
            </a:r>
          </a:p>
          <a:p>
            <a:endParaRPr lang="en-GB" sz="800" dirty="0"/>
          </a:p>
          <a:p>
            <a:r>
              <a:rPr lang="en-GB" sz="2400" dirty="0"/>
              <a:t>The orange boxes in the museum mean they are ‘hands-on’ activities. Try dressing up here.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BDA19-38A2-41F3-89E6-E7C3027E0BD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7" b="-1263"/>
          <a:stretch/>
        </p:blipFill>
        <p:spPr bwMode="auto">
          <a:xfrm>
            <a:off x="2142034" y="289122"/>
            <a:ext cx="7595697" cy="540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30CDFA0C-8498-4D04-8B8A-D246FA7AF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23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id="{C82C4019-9BE2-4157-B104-88F715178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b="3041"/>
          <a:stretch/>
        </p:blipFill>
        <p:spPr>
          <a:xfrm>
            <a:off x="1892968" y="219622"/>
            <a:ext cx="7822532" cy="577115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D1ECE6-C234-45FE-8B43-0E9AAFCE8E8A}"/>
              </a:ext>
            </a:extLst>
          </p:cNvPr>
          <p:cNvSpPr/>
          <p:nvPr/>
        </p:nvSpPr>
        <p:spPr>
          <a:xfrm>
            <a:off x="603585" y="6176713"/>
            <a:ext cx="11442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This is the entrance to the Essex Regiment museum. There are lots of mannequins in here.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2156FE70-AB5B-4746-A691-08EFA5F55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3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F77A66-0921-4CB3-AE62-31ADAB166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47" y="241288"/>
            <a:ext cx="7772400" cy="582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0CBD69-7392-469D-B8B2-460D1CAD565E}"/>
              </a:ext>
            </a:extLst>
          </p:cNvPr>
          <p:cNvSpPr txBox="1"/>
          <p:nvPr/>
        </p:nvSpPr>
        <p:spPr>
          <a:xfrm>
            <a:off x="3062182" y="6231008"/>
            <a:ext cx="672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It is quite dark in the Essex Regiment museum room</a:t>
            </a:r>
            <a:r>
              <a:rPr lang="en-GB" sz="2400" dirty="0">
                <a:solidFill>
                  <a:schemeClr val="bg1"/>
                </a:solidFill>
                <a:highlight>
                  <a:srgbClr val="808080"/>
                </a:highlight>
              </a:rPr>
              <a:t>. 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C9437911-6A89-442B-A4B8-CF5EA865D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80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C050C2D-A661-43C7-A36D-0FFA88AC84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48" y="178979"/>
            <a:ext cx="7714704" cy="59946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E9A63D-0361-4DE1-92AF-2BC3BB465AA8}"/>
              </a:ext>
            </a:extLst>
          </p:cNvPr>
          <p:cNvSpPr/>
          <p:nvPr/>
        </p:nvSpPr>
        <p:spPr>
          <a:xfrm>
            <a:off x="1165059" y="6285900"/>
            <a:ext cx="11442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Through the doorway is a narrow corridor with a number of small rooms to explore.</a:t>
            </a:r>
            <a:r>
              <a:rPr lang="en-GB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3DA77B92-85CC-4C9E-8A4E-434E31CEB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29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9DAE1F5A-B519-4B09-B6D7-170E569C5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" b="3609"/>
          <a:stretch/>
        </p:blipFill>
        <p:spPr>
          <a:xfrm>
            <a:off x="1916287" y="177800"/>
            <a:ext cx="7944005" cy="585403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E3B8EA-7F61-4249-A4B7-5D96380AFC13}"/>
              </a:ext>
            </a:extLst>
          </p:cNvPr>
          <p:cNvSpPr txBox="1"/>
          <p:nvPr/>
        </p:nvSpPr>
        <p:spPr>
          <a:xfrm>
            <a:off x="821323" y="6235549"/>
            <a:ext cx="1176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 the left is the costume room. The lights will come on automatically when you go in. </a:t>
            </a:r>
          </a:p>
        </p:txBody>
      </p:sp>
      <p:pic>
        <p:nvPicPr>
          <p:cNvPr id="3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9F14E9D5-B615-4752-AAE4-73CB1565B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1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2692E-3C36-4697-9329-2EB6624E36A9}"/>
              </a:ext>
            </a:extLst>
          </p:cNvPr>
          <p:cNvSpPr txBox="1"/>
          <p:nvPr/>
        </p:nvSpPr>
        <p:spPr>
          <a:xfrm>
            <a:off x="914401" y="6219507"/>
            <a:ext cx="11951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Next door is the Toy room.  It is small and full of toys. There are some to play with. </a:t>
            </a:r>
          </a:p>
          <a:p>
            <a:endParaRPr lang="en-GB" sz="2400" dirty="0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6" name="Picture 5" descr="A store front at day&#10;&#10;Description automatically generated">
            <a:extLst>
              <a:ext uri="{FF2B5EF4-FFF2-40B4-BE49-F238E27FC236}">
                <a16:creationId xmlns:a16="http://schemas.microsoft.com/office/drawing/2014/main" id="{FF676C2A-4713-4432-932D-A8ED535C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41" y="190500"/>
            <a:ext cx="7804517" cy="5829300"/>
          </a:xfrm>
          <a:prstGeom prst="rect">
            <a:avLst/>
          </a:prstGeom>
        </p:spPr>
      </p:pic>
      <p:pic>
        <p:nvPicPr>
          <p:cNvPr id="3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A9E51306-8994-4454-81F0-8FDEFB83D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94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71EB66-63F7-4CFD-AA6A-0467B5FE806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32086" y="188689"/>
            <a:ext cx="7841949" cy="58292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177A60-1E75-49CC-9E12-EF6330A7AEBE}"/>
              </a:ext>
            </a:extLst>
          </p:cNvPr>
          <p:cNvSpPr txBox="1"/>
          <p:nvPr/>
        </p:nvSpPr>
        <p:spPr>
          <a:xfrm>
            <a:off x="1917965" y="6207647"/>
            <a:ext cx="921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 the right is the Stone Age to Iron Age room. It feels cooler in here.  </a:t>
            </a:r>
            <a:endParaRPr lang="en-GB" sz="2400" dirty="0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33612392-1F43-488C-9E4A-B699D47F3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34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 descr="A kitchen with a wooden floor&#10;&#10;Description automatically generated">
            <a:extLst>
              <a:ext uri="{FF2B5EF4-FFF2-40B4-BE49-F238E27FC236}">
                <a16:creationId xmlns:a16="http://schemas.microsoft.com/office/drawing/2014/main" id="{50BA88CF-6C2B-4080-A13A-0557424ED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9"/>
          <a:stretch/>
        </p:blipFill>
        <p:spPr>
          <a:xfrm>
            <a:off x="2006167" y="241711"/>
            <a:ext cx="7804516" cy="53910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147805-D7C4-4BFC-A58D-B1A17680426B}"/>
              </a:ext>
            </a:extLst>
          </p:cNvPr>
          <p:cNvSpPr txBox="1"/>
          <p:nvPr/>
        </p:nvSpPr>
        <p:spPr>
          <a:xfrm>
            <a:off x="650264" y="5788329"/>
            <a:ext cx="11124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the Roman room. There is a ramp with a glass panel that leads to the next room.</a:t>
            </a:r>
          </a:p>
          <a:p>
            <a:endParaRPr lang="en-GB" sz="800" dirty="0"/>
          </a:p>
          <a:p>
            <a:r>
              <a:rPr lang="en-GB" sz="2400" dirty="0"/>
              <a:t> If you don’t like the glass floor you can go along the corridor and up three steps instead. 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63BD1A5F-8AC0-4D6A-8095-B0762F21F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66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069F62-E95E-4946-AA01-B159CB248955}"/>
              </a:ext>
            </a:extLst>
          </p:cNvPr>
          <p:cNvSpPr txBox="1"/>
          <p:nvPr/>
        </p:nvSpPr>
        <p:spPr>
          <a:xfrm>
            <a:off x="397329" y="6118029"/>
            <a:ext cx="11397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The main entrance to the park.  There is a small gate and path next to this for pedestrians. </a:t>
            </a:r>
          </a:p>
        </p:txBody>
      </p:sp>
      <p:pic>
        <p:nvPicPr>
          <p:cNvPr id="4" name="Picture 3" descr="A sign on the side of a road&#10;&#10;Description automatically generated">
            <a:extLst>
              <a:ext uri="{FF2B5EF4-FFF2-40B4-BE49-F238E27FC236}">
                <a16:creationId xmlns:a16="http://schemas.microsoft.com/office/drawing/2014/main" id="{15BA0622-266F-4E25-A2DB-5DD084B90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42" y="246221"/>
            <a:ext cx="7472377" cy="5604283"/>
          </a:xfrm>
          <a:prstGeom prst="rect">
            <a:avLst/>
          </a:prstGeom>
        </p:spPr>
      </p:pic>
      <p:pic>
        <p:nvPicPr>
          <p:cNvPr id="3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FF3FC1D9-1A3B-48AF-B04E-6B597DEB7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71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308CDC-3BC8-4244-B0F3-18788A48328A}"/>
              </a:ext>
            </a:extLst>
          </p:cNvPr>
          <p:cNvSpPr txBox="1"/>
          <p:nvPr/>
        </p:nvSpPr>
        <p:spPr>
          <a:xfrm>
            <a:off x="677693" y="5770175"/>
            <a:ext cx="10836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the Anglo Saxon room. The wall in front of the bench has a model showing the</a:t>
            </a:r>
          </a:p>
          <a:p>
            <a:endParaRPr lang="en-GB" sz="800" dirty="0"/>
          </a:p>
          <a:p>
            <a:r>
              <a:rPr lang="en-GB" sz="2400" dirty="0"/>
              <a:t>burial of an Anglo Saxon warrior. The scene slowly changes but there is no sound.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29B2795-13B7-4494-A666-4BC1DEBDFA1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7351"/>
          <a:stretch/>
        </p:blipFill>
        <p:spPr bwMode="auto">
          <a:xfrm rot="10800000">
            <a:off x="2431047" y="213929"/>
            <a:ext cx="7772400" cy="5400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8B056B3F-2503-493B-AABE-02F35386D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10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43CDA-8359-498D-947E-8773CB1D423A}"/>
              </a:ext>
            </a:extLst>
          </p:cNvPr>
          <p:cNvSpPr txBox="1"/>
          <p:nvPr/>
        </p:nvSpPr>
        <p:spPr>
          <a:xfrm>
            <a:off x="1105775" y="5771894"/>
            <a:ext cx="10498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Cross the landing into the Tudor Life room. The films on the screen only play when</a:t>
            </a:r>
          </a:p>
          <a:p>
            <a:endParaRPr lang="en-GB" sz="800" dirty="0"/>
          </a:p>
          <a:p>
            <a:r>
              <a:rPr lang="en-GB" sz="2400" dirty="0"/>
              <a:t> you press the button. The orange table has an interactive touch screen map.</a:t>
            </a:r>
          </a:p>
        </p:txBody>
      </p:sp>
      <p:pic>
        <p:nvPicPr>
          <p:cNvPr id="15" name="Content Placeholder 4" descr="A room filled with furniture and vase on a table&#10;&#10;Description automatically generated">
            <a:extLst>
              <a:ext uri="{FF2B5EF4-FFF2-40B4-BE49-F238E27FC236}">
                <a16:creationId xmlns:a16="http://schemas.microsoft.com/office/drawing/2014/main" id="{D493E296-D2FE-45AC-A88E-9BC214CE4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/>
          <a:stretch/>
        </p:blipFill>
        <p:spPr>
          <a:xfrm>
            <a:off x="2193741" y="223025"/>
            <a:ext cx="7804517" cy="5380232"/>
          </a:xfrm>
        </p:spPr>
      </p:pic>
      <p:pic>
        <p:nvPicPr>
          <p:cNvPr id="3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BDF864FE-DE7F-4EC2-BB85-7702BA79A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49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C0E6A-3B8B-4B50-864C-383248703C5A}"/>
              </a:ext>
            </a:extLst>
          </p:cNvPr>
          <p:cNvSpPr txBox="1"/>
          <p:nvPr/>
        </p:nvSpPr>
        <p:spPr>
          <a:xfrm>
            <a:off x="995392" y="5845051"/>
            <a:ext cx="10794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Through the arch is the Victorian Life room. The big film on the wall plays on a loop. </a:t>
            </a:r>
          </a:p>
          <a:p>
            <a:endParaRPr lang="en-GB" sz="800" dirty="0"/>
          </a:p>
          <a:p>
            <a:r>
              <a:rPr lang="en-GB" sz="2400" dirty="0"/>
              <a:t>You can go along the landing if you want to avoid the room.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BF319F-1F8B-44EB-B6FE-EA0500F92C2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4735" r="-163"/>
          <a:stretch/>
        </p:blipFill>
        <p:spPr bwMode="auto">
          <a:xfrm rot="10800000">
            <a:off x="2209800" y="223020"/>
            <a:ext cx="7848600" cy="5553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577E332D-4F1F-4C06-AFA4-9AE9CC70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13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room, small, sitting&#10;&#10;Description automatically generated">
            <a:extLst>
              <a:ext uri="{FF2B5EF4-FFF2-40B4-BE49-F238E27FC236}">
                <a16:creationId xmlns:a16="http://schemas.microsoft.com/office/drawing/2014/main" id="{04A38558-8D72-48C2-B08B-1C963D579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/>
          <a:stretch/>
        </p:blipFill>
        <p:spPr>
          <a:xfrm>
            <a:off x="2542479" y="312234"/>
            <a:ext cx="7772844" cy="582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1984E-E194-4F87-84BD-FE49E1D81699}"/>
              </a:ext>
            </a:extLst>
          </p:cNvPr>
          <p:cNvSpPr txBox="1"/>
          <p:nvPr/>
        </p:nvSpPr>
        <p:spPr>
          <a:xfrm>
            <a:off x="5136995" y="6232131"/>
            <a:ext cx="1918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landing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543AE60B-F719-470D-BA94-76451FE49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31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cabinet, refrigerator, kitchen&#10;&#10;Description automatically generated">
            <a:extLst>
              <a:ext uri="{FF2B5EF4-FFF2-40B4-BE49-F238E27FC236}">
                <a16:creationId xmlns:a16="http://schemas.microsoft.com/office/drawing/2014/main" id="{4BA264AF-3F2F-47DC-A1FE-2B4A23775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31" y="275915"/>
            <a:ext cx="7781138" cy="58118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A04575-2D41-44AD-AF0E-BB12B3B4B770}"/>
              </a:ext>
            </a:extLst>
          </p:cNvPr>
          <p:cNvSpPr txBox="1"/>
          <p:nvPr/>
        </p:nvSpPr>
        <p:spPr>
          <a:xfrm>
            <a:off x="4505092" y="6241840"/>
            <a:ext cx="432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Life in the 20</a:t>
            </a:r>
            <a:r>
              <a:rPr lang="en-GB" sz="2400" baseline="30000" dirty="0"/>
              <a:t>th</a:t>
            </a:r>
            <a:r>
              <a:rPr lang="en-GB" sz="2400" dirty="0"/>
              <a:t> Century room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6DA6CB5F-303E-451C-A3BE-DC29BC63B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43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with a large screen&#10;&#10;Description automatically generated">
            <a:extLst>
              <a:ext uri="{FF2B5EF4-FFF2-40B4-BE49-F238E27FC236}">
                <a16:creationId xmlns:a16="http://schemas.microsoft.com/office/drawing/2014/main" id="{D144160E-8F89-4A90-87A0-DA536571C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30" y="258453"/>
            <a:ext cx="7799539" cy="58293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2AF518-E043-4F73-895A-68733C700572}"/>
              </a:ext>
            </a:extLst>
          </p:cNvPr>
          <p:cNvSpPr txBox="1"/>
          <p:nvPr/>
        </p:nvSpPr>
        <p:spPr>
          <a:xfrm>
            <a:off x="2196230" y="6200047"/>
            <a:ext cx="819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room is usually very quiet. It is a good ‘chill out’ space.  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BA2DE881-7826-48EE-8719-F616C67F7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02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ooden table&#10;&#10;Description automatically generated">
            <a:extLst>
              <a:ext uri="{FF2B5EF4-FFF2-40B4-BE49-F238E27FC236}">
                <a16:creationId xmlns:a16="http://schemas.microsoft.com/office/drawing/2014/main" id="{7D087C15-8682-4FA4-88D3-C1A9B588D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31" y="365125"/>
            <a:ext cx="7781138" cy="58118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69218C-6AE0-42B5-92A2-9A5F58838D4B}"/>
              </a:ext>
            </a:extLst>
          </p:cNvPr>
          <p:cNvSpPr txBox="1"/>
          <p:nvPr/>
        </p:nvSpPr>
        <p:spPr>
          <a:xfrm>
            <a:off x="2590441" y="6262042"/>
            <a:ext cx="9240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main stairs take you down to the Victorian hall. 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048CA709-3A96-4E17-8999-5A7759BCC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28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picture containing indoor, cabinet, building, living&#10;&#10;Description automatically generated">
            <a:extLst>
              <a:ext uri="{FF2B5EF4-FFF2-40B4-BE49-F238E27FC236}">
                <a16:creationId xmlns:a16="http://schemas.microsoft.com/office/drawing/2014/main" id="{F3CF20E5-FE03-4354-A38C-AE2C1D0A5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75157"/>
            <a:ext cx="7772399" cy="5808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6821E-A2D1-4740-8DC8-699EAEF282EB}"/>
              </a:ext>
            </a:extLst>
          </p:cNvPr>
          <p:cNvSpPr txBox="1"/>
          <p:nvPr/>
        </p:nvSpPr>
        <p:spPr>
          <a:xfrm>
            <a:off x="352925" y="6185346"/>
            <a:ext cx="1191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 the hall there is our bear ‘Boris’ and ‘talking portrait’ of Mr Wells, who owned the house. 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98BD3630-846B-44AA-ADEC-710132619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1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building, refrigerator, sitting&#10;&#10;Description automatically generated">
            <a:extLst>
              <a:ext uri="{FF2B5EF4-FFF2-40B4-BE49-F238E27FC236}">
                <a16:creationId xmlns:a16="http://schemas.microsoft.com/office/drawing/2014/main" id="{F02EF30D-575D-4686-B777-FC4E3D5D9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8582"/>
            <a:ext cx="7772399" cy="580817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45BF1F-9EF5-41D3-B4EC-53DF8B8FAD94}"/>
              </a:ext>
            </a:extLst>
          </p:cNvPr>
          <p:cNvSpPr txBox="1"/>
          <p:nvPr/>
        </p:nvSpPr>
        <p:spPr>
          <a:xfrm>
            <a:off x="1806497" y="6318585"/>
            <a:ext cx="8579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narrow corridor takes you back to the reception desk and shop.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D01B90B9-52D8-4212-AC88-C420D39EE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8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765F5475-2B58-4515-8DF6-EDE17A1C5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8453"/>
            <a:ext cx="7772400" cy="582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5BD68-B048-4F24-90B1-9EA5F8E07C4C}"/>
              </a:ext>
            </a:extLst>
          </p:cNvPr>
          <p:cNvSpPr txBox="1"/>
          <p:nvPr/>
        </p:nvSpPr>
        <p:spPr>
          <a:xfrm>
            <a:off x="2791326" y="6208292"/>
            <a:ext cx="856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As you go down the corridor look into the Victorian kitchen  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F7ABE9B6-284B-4CC3-ADE9-4A281E5F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47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265C17A1-60A1-4251-9857-272F7CA9C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28" y="200874"/>
            <a:ext cx="77724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435E3A-BD6D-442C-918A-CC2E6B4C1A7A}"/>
              </a:ext>
            </a:extLst>
          </p:cNvPr>
          <p:cNvSpPr txBox="1"/>
          <p:nvPr/>
        </p:nvSpPr>
        <p:spPr>
          <a:xfrm>
            <a:off x="3601452" y="6323797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Parking spaces for ‘blue badge’ visitors.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F4094CF7-B4EC-47DC-8DA0-A03F14300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44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full of furniture&#10;&#10;Description automatically generated">
            <a:extLst>
              <a:ext uri="{FF2B5EF4-FFF2-40B4-BE49-F238E27FC236}">
                <a16:creationId xmlns:a16="http://schemas.microsoft.com/office/drawing/2014/main" id="{20A4E4CA-F09D-481F-A5DB-62C37B2FB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3" y="308582"/>
            <a:ext cx="7687733" cy="57658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5B89C7-3DEB-4FF8-8D57-139DC7B2ADBD}"/>
              </a:ext>
            </a:extLst>
          </p:cNvPr>
          <p:cNvSpPr/>
          <p:nvPr/>
        </p:nvSpPr>
        <p:spPr>
          <a:xfrm>
            <a:off x="4321814" y="6288279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And the ceramics room. </a:t>
            </a:r>
          </a:p>
        </p:txBody>
      </p:sp>
      <p:pic>
        <p:nvPicPr>
          <p:cNvPr id="3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9F95D6E7-FB35-4584-A261-B143C8905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08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eiling, indoor, kitchen, table&#10;&#10;Description automatically generated">
            <a:extLst>
              <a:ext uri="{FF2B5EF4-FFF2-40B4-BE49-F238E27FC236}">
                <a16:creationId xmlns:a16="http://schemas.microsoft.com/office/drawing/2014/main" id="{FF240E9C-3133-42AA-BDA7-D3DE2322C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13" y="252831"/>
            <a:ext cx="7909006" cy="591026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662546-6A19-44BE-A09B-8BC818DDBA1A}"/>
              </a:ext>
            </a:extLst>
          </p:cNvPr>
          <p:cNvSpPr txBox="1"/>
          <p:nvPr/>
        </p:nvSpPr>
        <p:spPr>
          <a:xfrm>
            <a:off x="3163978" y="6227262"/>
            <a:ext cx="5662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There is a small shop by the reception desk. 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D3EF1B53-D48D-4856-8C02-4BBF0C546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26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that is standing in the kitchen&#10;&#10;Description automatically generated">
            <a:extLst>
              <a:ext uri="{FF2B5EF4-FFF2-40B4-BE49-F238E27FC236}">
                <a16:creationId xmlns:a16="http://schemas.microsoft.com/office/drawing/2014/main" id="{A9939E73-9A53-4D33-905C-11710148F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4" y="473890"/>
            <a:ext cx="5418463" cy="4049124"/>
          </a:xfrm>
        </p:spPr>
      </p:pic>
      <p:pic>
        <p:nvPicPr>
          <p:cNvPr id="6" name="Content Placeholder 4" descr="A dining room table in front of a window&#10;&#10;Description automatically generated">
            <a:extLst>
              <a:ext uri="{FF2B5EF4-FFF2-40B4-BE49-F238E27FC236}">
                <a16:creationId xmlns:a16="http://schemas.microsoft.com/office/drawing/2014/main" id="{CFA9AC62-3933-41B4-A923-C770E3D9E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64" y="473890"/>
            <a:ext cx="5417683" cy="4049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760CF9-9A4C-4B3C-8F88-4DCC337C8D23}"/>
              </a:ext>
            </a:extLst>
          </p:cNvPr>
          <p:cNvSpPr txBox="1"/>
          <p:nvPr/>
        </p:nvSpPr>
        <p:spPr>
          <a:xfrm>
            <a:off x="554197" y="4592576"/>
            <a:ext cx="11269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Hive Café</a:t>
            </a:r>
          </a:p>
          <a:p>
            <a:endParaRPr lang="en-GB" sz="800" dirty="0"/>
          </a:p>
          <a:p>
            <a:r>
              <a:rPr lang="en-GB" sz="2400" dirty="0"/>
              <a:t>The café is back along the corridor. The staff are very friendly and will take your order at</a:t>
            </a:r>
          </a:p>
          <a:p>
            <a:endParaRPr lang="en-GB" sz="800" dirty="0"/>
          </a:p>
          <a:p>
            <a:r>
              <a:rPr lang="en-GB" sz="2400" dirty="0"/>
              <a:t>the table if you sitting inside. It can be busy and noisy in the café especially at lunchtime.</a:t>
            </a:r>
          </a:p>
          <a:p>
            <a:endParaRPr lang="en-GB" sz="800" dirty="0"/>
          </a:p>
          <a:p>
            <a:r>
              <a:rPr lang="en-GB" sz="2400" dirty="0"/>
              <a:t>If it is warm enough you can sit outside or have a picnic in the park. </a:t>
            </a:r>
          </a:p>
        </p:txBody>
      </p:sp>
    </p:spTree>
    <p:extLst>
      <p:ext uri="{BB962C8B-B14F-4D97-AF65-F5344CB8AC3E}">
        <p14:creationId xmlns:p14="http://schemas.microsoft.com/office/powerpoint/2010/main" val="2736026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in front of a tree&#10;&#10;Description automatically generated">
            <a:extLst>
              <a:ext uri="{FF2B5EF4-FFF2-40B4-BE49-F238E27FC236}">
                <a16:creationId xmlns:a16="http://schemas.microsoft.com/office/drawing/2014/main" id="{36D209A0-0B41-4CEC-BB32-DD55AB56F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41" y="275915"/>
            <a:ext cx="7749117" cy="58118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8AF44-6CB3-4355-9E8D-4B2CA86CDAF3}"/>
              </a:ext>
            </a:extLst>
          </p:cNvPr>
          <p:cNvSpPr txBox="1"/>
          <p:nvPr/>
        </p:nvSpPr>
        <p:spPr>
          <a:xfrm>
            <a:off x="3360236" y="6164212"/>
            <a:ext cx="467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There is lots to find in the park. 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6DE1A53D-7B57-49C6-A5B3-EC76F4821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72B43B-4E0F-4DCF-9D50-188F13FFE486}"/>
              </a:ext>
            </a:extLst>
          </p:cNvPr>
          <p:cNvSpPr txBox="1"/>
          <p:nvPr/>
        </p:nvSpPr>
        <p:spPr>
          <a:xfrm>
            <a:off x="4312536" y="6178755"/>
            <a:ext cx="367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Look out for the cannon</a:t>
            </a:r>
          </a:p>
        </p:txBody>
      </p:sp>
      <p:pic>
        <p:nvPicPr>
          <p:cNvPr id="5" name="Picture 4" descr="A tree in a park&#10;&#10;Description automatically generated">
            <a:extLst>
              <a:ext uri="{FF2B5EF4-FFF2-40B4-BE49-F238E27FC236}">
                <a16:creationId xmlns:a16="http://schemas.microsoft.com/office/drawing/2014/main" id="{92715B02-2E4B-43A0-8282-A0204D51E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r="10216" b="13897"/>
          <a:stretch/>
        </p:blipFill>
        <p:spPr>
          <a:xfrm>
            <a:off x="2174367" y="217580"/>
            <a:ext cx="7845968" cy="5646168"/>
          </a:xfrm>
          <a:prstGeom prst="rect">
            <a:avLst/>
          </a:prstGeom>
        </p:spPr>
      </p:pic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537FA6FD-9739-4627-98A5-125D1AD1D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8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59" y="275915"/>
            <a:ext cx="7749117" cy="5811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62A0D9-ABEC-4E3C-B35C-96D729749543}"/>
              </a:ext>
            </a:extLst>
          </p:cNvPr>
          <p:cNvSpPr txBox="1"/>
          <p:nvPr/>
        </p:nvSpPr>
        <p:spPr>
          <a:xfrm>
            <a:off x="3657598" y="6154659"/>
            <a:ext cx="7382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And the tram that was used on Southend Pier.</a:t>
            </a:r>
          </a:p>
        </p:txBody>
      </p:sp>
      <p:pic>
        <p:nvPicPr>
          <p:cNvPr id="3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2E3017D9-9BE7-4B7F-8705-0009E4315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224C7D-3A71-408F-8E7D-73FD5537EE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3293"/>
          <a:stretch/>
        </p:blipFill>
        <p:spPr>
          <a:xfrm>
            <a:off x="2275309" y="245326"/>
            <a:ext cx="7909006" cy="5441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F029EB-8467-4296-A331-FEA7451A40FE}"/>
              </a:ext>
            </a:extLst>
          </p:cNvPr>
          <p:cNvSpPr txBox="1"/>
          <p:nvPr/>
        </p:nvSpPr>
        <p:spPr>
          <a:xfrm>
            <a:off x="2096424" y="5820701"/>
            <a:ext cx="8742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Lots of people walk dogs in the park. This walled garden though is often quieter.  It is a good place to enjoy a picnic on a warm day. 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A24D4601-1362-400C-AD11-FB84FE1CC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53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ench in a park&#10;&#10;Description automatically generated">
            <a:extLst>
              <a:ext uri="{FF2B5EF4-FFF2-40B4-BE49-F238E27FC236}">
                <a16:creationId xmlns:a16="http://schemas.microsoft.com/office/drawing/2014/main" id="{793E8B4B-9100-41FD-B8C4-3B28A59FE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1" r="128" b="-2"/>
          <a:stretch/>
        </p:blipFill>
        <p:spPr>
          <a:xfrm>
            <a:off x="2294620" y="287556"/>
            <a:ext cx="7763180" cy="5829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FA15C5-CD0A-4F2E-9231-6FBA4B859628}"/>
              </a:ext>
            </a:extLst>
          </p:cNvPr>
          <p:cNvSpPr txBox="1"/>
          <p:nvPr/>
        </p:nvSpPr>
        <p:spPr>
          <a:xfrm>
            <a:off x="2326704" y="6243359"/>
            <a:ext cx="803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There are two playgrounds in the park and lots of open space.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E8F1B724-A7A5-47D1-8793-67EDD115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89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D93B700C-A7AD-4226-BCD8-C17DD189B981}"/>
              </a:ext>
            </a:extLst>
          </p:cNvPr>
          <p:cNvSpPr txBox="1"/>
          <p:nvPr/>
        </p:nvSpPr>
        <p:spPr>
          <a:xfrm>
            <a:off x="2796752" y="6227883"/>
            <a:ext cx="6480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Chelmsford museum is in an old Victorian house. </a:t>
            </a:r>
            <a:r>
              <a:rPr lang="en-GB" sz="2400" dirty="0">
                <a:solidFill>
                  <a:schemeClr val="bg1"/>
                </a:solidFill>
                <a:highlight>
                  <a:srgbClr val="808080"/>
                </a:highlight>
              </a:rPr>
              <a:t> </a:t>
            </a:r>
          </a:p>
        </p:txBody>
      </p:sp>
      <p:pic>
        <p:nvPicPr>
          <p:cNvPr id="7" name="Picture 6" descr="A house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44C41E40-4E01-4B6B-B8BE-FC7974EB0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80" y="213134"/>
            <a:ext cx="7869940" cy="5902455"/>
          </a:xfrm>
          <a:prstGeom prst="rect">
            <a:avLst/>
          </a:prstGeom>
        </p:spPr>
      </p:pic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8FB7C6CC-F388-4F82-BEF6-99885667C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76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rick building with a clock on the side of a house&#10;&#10;Description automatically generated">
            <a:extLst>
              <a:ext uri="{FF2B5EF4-FFF2-40B4-BE49-F238E27FC236}">
                <a16:creationId xmlns:a16="http://schemas.microsoft.com/office/drawing/2014/main" id="{3C00951A-B389-49B7-A375-0AFE23C26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t="10087" r="10954" b="13343"/>
          <a:stretch/>
        </p:blipFill>
        <p:spPr>
          <a:xfrm>
            <a:off x="2079905" y="163690"/>
            <a:ext cx="7772400" cy="58769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E2D420-1923-48FE-BC4E-62E8C063BCEC}"/>
              </a:ext>
            </a:extLst>
          </p:cNvPr>
          <p:cNvSpPr/>
          <p:nvPr/>
        </p:nvSpPr>
        <p:spPr>
          <a:xfrm>
            <a:off x="3088278" y="6267544"/>
            <a:ext cx="6675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The museum entrance is in the new brick extension.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FDCDC3AA-E270-467D-B472-CA43F4FA1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4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lass door&#10;&#10;Description automatically generated">
            <a:extLst>
              <a:ext uri="{FF2B5EF4-FFF2-40B4-BE49-F238E27FC236}">
                <a16:creationId xmlns:a16="http://schemas.microsoft.com/office/drawing/2014/main" id="{0CF041F3-2CBE-4604-ADD6-BBA283090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6" y="231555"/>
            <a:ext cx="8098970" cy="5893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4676BA-EE90-4250-9BF9-CC50ECDEC40B}"/>
              </a:ext>
            </a:extLst>
          </p:cNvPr>
          <p:cNvSpPr/>
          <p:nvPr/>
        </p:nvSpPr>
        <p:spPr>
          <a:xfrm>
            <a:off x="2717362" y="6293116"/>
            <a:ext cx="6419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There are automatic sliding doors at the entrance</a:t>
            </a:r>
            <a:r>
              <a:rPr lang="en-GB" sz="2400" dirty="0">
                <a:solidFill>
                  <a:schemeClr val="bg2"/>
                </a:solidFill>
                <a:highlight>
                  <a:srgbClr val="808080"/>
                </a:highlight>
              </a:rPr>
              <a:t>.</a:t>
            </a:r>
            <a:endParaRPr lang="en-GB" sz="2400" dirty="0">
              <a:highlight>
                <a:srgbClr val="808080"/>
              </a:highlight>
            </a:endParaRP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B88EFDCA-55FB-4173-A4BD-9A4C4C08B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ceiling, man, table&#10;&#10;Description automatically generated">
            <a:extLst>
              <a:ext uri="{FF2B5EF4-FFF2-40B4-BE49-F238E27FC236}">
                <a16:creationId xmlns:a16="http://schemas.microsoft.com/office/drawing/2014/main" id="{D8F75ADC-2EA8-419F-BA8D-30F798D085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t="5605" r="4971" b="9591"/>
          <a:stretch/>
        </p:blipFill>
        <p:spPr>
          <a:xfrm>
            <a:off x="1955800" y="193210"/>
            <a:ext cx="7975600" cy="55017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620C21-7324-490D-964C-CADDEFCB9A66}"/>
              </a:ext>
            </a:extLst>
          </p:cNvPr>
          <p:cNvSpPr/>
          <p:nvPr/>
        </p:nvSpPr>
        <p:spPr>
          <a:xfrm>
            <a:off x="596281" y="5827916"/>
            <a:ext cx="112587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A member of staff is always on the front desk to welcome you and answer any questions.</a:t>
            </a:r>
          </a:p>
          <a:p>
            <a:endParaRPr lang="en-GB" sz="800" dirty="0"/>
          </a:p>
          <a:p>
            <a:r>
              <a:rPr lang="en-GB" sz="2400" dirty="0"/>
              <a:t>You can pick up a free eye spy trail, sensory trail bag and ear defenders if you want to.  </a:t>
            </a:r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C6B69D60-EBC9-4ED6-9253-2FB96739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58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8AE8E-B1D1-4461-8254-E4B575DBAD09}"/>
              </a:ext>
            </a:extLst>
          </p:cNvPr>
          <p:cNvSpPr/>
          <p:nvPr/>
        </p:nvSpPr>
        <p:spPr>
          <a:xfrm>
            <a:off x="1772430" y="6251382"/>
            <a:ext cx="9623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lift and toilets are by the front desk. There is an accessible toilet.   </a:t>
            </a:r>
          </a:p>
          <a:p>
            <a:endParaRPr lang="en-GB" sz="2400" dirty="0"/>
          </a:p>
        </p:txBody>
      </p:sp>
      <p:pic>
        <p:nvPicPr>
          <p:cNvPr id="3" name="Picture 2" descr="A large room&#10;&#10;Description automatically generated">
            <a:extLst>
              <a:ext uri="{FF2B5EF4-FFF2-40B4-BE49-F238E27FC236}">
                <a16:creationId xmlns:a16="http://schemas.microsoft.com/office/drawing/2014/main" id="{9A9B2261-6291-449A-8A29-E41106AEE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1119"/>
            <a:ext cx="7772400" cy="5829300"/>
          </a:xfrm>
          <a:prstGeom prst="rect">
            <a:avLst/>
          </a:prstGeom>
        </p:spPr>
      </p:pic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C9BCF9CF-0E87-4F72-84D0-876608CE9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93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room&#10;&#10;Description automatically generated">
            <a:extLst>
              <a:ext uri="{FF2B5EF4-FFF2-40B4-BE49-F238E27FC236}">
                <a16:creationId xmlns:a16="http://schemas.microsoft.com/office/drawing/2014/main" id="{FBB45855-AD1B-4552-92DC-441F526A7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84" y="204705"/>
            <a:ext cx="7781138" cy="581183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9F15D1-6A01-43AB-9D47-5DFBA6EF3364}"/>
              </a:ext>
            </a:extLst>
          </p:cNvPr>
          <p:cNvSpPr/>
          <p:nvPr/>
        </p:nvSpPr>
        <p:spPr>
          <a:xfrm>
            <a:off x="1428638" y="6241131"/>
            <a:ext cx="9623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displays behind the front desk tell the story of Chelmsford’s industries. </a:t>
            </a:r>
          </a:p>
          <a:p>
            <a:endParaRPr lang="en-GB" sz="2400" dirty="0"/>
          </a:p>
        </p:txBody>
      </p:sp>
      <p:pic>
        <p:nvPicPr>
          <p:cNvPr id="2" name="Picture 5" descr="A picture containing food, red, computer, clock&#10;&#10;Description generated with very high confidence">
            <a:extLst>
              <a:ext uri="{FF2B5EF4-FFF2-40B4-BE49-F238E27FC236}">
                <a16:creationId xmlns:a16="http://schemas.microsoft.com/office/drawing/2014/main" id="{975E7196-B354-488A-8C66-13CBE2E97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061" y="67091"/>
            <a:ext cx="1853471" cy="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86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11FE6272840A49A14D290AA8CBF969" ma:contentTypeVersion="12" ma:contentTypeDescription="Create a new document." ma:contentTypeScope="" ma:versionID="805497a100730b5f14a2d90d4b813b31">
  <xsd:schema xmlns:xsd="http://www.w3.org/2001/XMLSchema" xmlns:xs="http://www.w3.org/2001/XMLSchema" xmlns:p="http://schemas.microsoft.com/office/2006/metadata/properties" xmlns:ns2="8420588c-0a86-4d0a-a198-0da6f8ce745d" xmlns:ns3="5b8c671f-b8b0-4c7e-bac8-a5a7aed1496d" targetNamespace="http://schemas.microsoft.com/office/2006/metadata/properties" ma:root="true" ma:fieldsID="38570a40d17a3c02fe362b39e2f4fb1e" ns2:_="" ns3:_="">
    <xsd:import namespace="8420588c-0a86-4d0a-a198-0da6f8ce745d"/>
    <xsd:import namespace="5b8c671f-b8b0-4c7e-bac8-a5a7aed149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0588c-0a86-4d0a-a198-0da6f8ce74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c671f-b8b0-4c7e-bac8-a5a7aed1496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C2E8CF-A81C-4340-81F7-4A6EAA6E762C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8420588c-0a86-4d0a-a198-0da6f8ce745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b8c671f-b8b0-4c7e-bac8-a5a7aed1496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C2B2A4B-02BE-4681-BB2C-73D2F8A52B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20588c-0a86-4d0a-a198-0da6f8ce745d"/>
    <ds:schemaRef ds:uri="5b8c671f-b8b0-4c7e-bac8-a5a7aed149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5C7634-9C78-40CF-83D6-C683DCF790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721</Words>
  <Application>Microsoft Office PowerPoint</Application>
  <PresentationFormat>Widescreen</PresentationFormat>
  <Paragraphs>60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Welcome to Chelmsford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Visiting Chelmsford Museum</dc:title>
  <dc:creator>HAMMER, Caroline</dc:creator>
  <cp:lastModifiedBy>HAMMER, Caroline</cp:lastModifiedBy>
  <cp:revision>28</cp:revision>
  <dcterms:created xsi:type="dcterms:W3CDTF">2020-02-18T11:40:20Z</dcterms:created>
  <dcterms:modified xsi:type="dcterms:W3CDTF">2020-02-26T11:07:30Z</dcterms:modified>
</cp:coreProperties>
</file>