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306" r:id="rId5"/>
    <p:sldId id="300" r:id="rId6"/>
    <p:sldId id="303" r:id="rId7"/>
    <p:sldId id="304" r:id="rId8"/>
    <p:sldId id="305" r:id="rId9"/>
    <p:sldId id="307" r:id="rId10"/>
    <p:sldId id="310" r:id="rId11"/>
    <p:sldId id="309" r:id="rId12"/>
    <p:sldId id="317" r:id="rId13"/>
    <p:sldId id="311" r:id="rId14"/>
    <p:sldId id="314" r:id="rId15"/>
    <p:sldId id="313" r:id="rId16"/>
    <p:sldId id="321" r:id="rId17"/>
    <p:sldId id="319" r:id="rId18"/>
    <p:sldId id="320" r:id="rId19"/>
    <p:sldId id="312" r:id="rId20"/>
    <p:sldId id="322" r:id="rId21"/>
    <p:sldId id="325" r:id="rId22"/>
    <p:sldId id="32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MMER, Caroline" initials="HC" lastIdx="2" clrIdx="0">
    <p:extLst>
      <p:ext uri="{19B8F6BF-5375-455C-9EA6-DF929625EA0E}">
        <p15:presenceInfo xmlns:p15="http://schemas.microsoft.com/office/powerpoint/2012/main" userId="S::Caroline.HAMMER@chelmsford.gov.uk::e8950d66-20db-46c4-9e5b-5068b91838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96A647-7F74-4BDF-B67D-9AC830720A41}" v="272" dt="2020-09-15T09:43:51.1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8" d="100"/>
          <a:sy n="68" d="100"/>
        </p:scale>
        <p:origin x="7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HAMMER" userId="e8950d66-20db-46c4-9e5b-5068b91838e3" providerId="ADAL" clId="{0FF4BBBF-61F5-4359-B9AB-5C693442189F}"/>
    <pc:docChg chg="undo custSel delSld modSld">
      <pc:chgData name="Caroline HAMMER" userId="e8950d66-20db-46c4-9e5b-5068b91838e3" providerId="ADAL" clId="{0FF4BBBF-61F5-4359-B9AB-5C693442189F}" dt="2020-07-07T09:21:42.573" v="269" actId="1076"/>
      <pc:docMkLst>
        <pc:docMk/>
      </pc:docMkLst>
      <pc:sldChg chg="addSp delSp modSp">
        <pc:chgData name="Caroline HAMMER" userId="e8950d66-20db-46c4-9e5b-5068b91838e3" providerId="ADAL" clId="{0FF4BBBF-61F5-4359-B9AB-5C693442189F}" dt="2020-07-07T07:22:53.548" v="101" actId="113"/>
        <pc:sldMkLst>
          <pc:docMk/>
          <pc:sldMk cId="865723547" sldId="300"/>
        </pc:sldMkLst>
        <pc:spChg chg="mod">
          <ac:chgData name="Caroline HAMMER" userId="e8950d66-20db-46c4-9e5b-5068b91838e3" providerId="ADAL" clId="{0FF4BBBF-61F5-4359-B9AB-5C693442189F}" dt="2020-07-07T07:21:53.903" v="98" actId="20577"/>
          <ac:spMkLst>
            <pc:docMk/>
            <pc:sldMk cId="865723547" sldId="300"/>
            <ac:spMk id="3" creationId="{744815B6-22DB-4D9B-97C0-7347DF58C3DE}"/>
          </ac:spMkLst>
        </pc:spChg>
        <pc:spChg chg="mod">
          <ac:chgData name="Caroline HAMMER" userId="e8950d66-20db-46c4-9e5b-5068b91838e3" providerId="ADAL" clId="{0FF4BBBF-61F5-4359-B9AB-5C693442189F}" dt="2020-07-07T07:22:53.548" v="101" actId="113"/>
          <ac:spMkLst>
            <pc:docMk/>
            <pc:sldMk cId="865723547" sldId="300"/>
            <ac:spMk id="5" creationId="{68480C99-FAAA-4D63-8159-9FCE0C72FF39}"/>
          </ac:spMkLst>
        </pc:spChg>
        <pc:spChg chg="add del">
          <ac:chgData name="Caroline HAMMER" userId="e8950d66-20db-46c4-9e5b-5068b91838e3" providerId="ADAL" clId="{0FF4BBBF-61F5-4359-B9AB-5C693442189F}" dt="2020-07-07T07:22:20.221" v="100" actId="478"/>
          <ac:spMkLst>
            <pc:docMk/>
            <pc:sldMk cId="865723547" sldId="300"/>
            <ac:spMk id="9" creationId="{0BB85537-6246-4D1D-8E9C-38D320A2D5CD}"/>
          </ac:spMkLst>
        </pc:spChg>
      </pc:sldChg>
      <pc:sldChg chg="modSp">
        <pc:chgData name="Caroline HAMMER" userId="e8950d66-20db-46c4-9e5b-5068b91838e3" providerId="ADAL" clId="{0FF4BBBF-61F5-4359-B9AB-5C693442189F}" dt="2020-07-07T07:23:55.736" v="148" actId="14100"/>
        <pc:sldMkLst>
          <pc:docMk/>
          <pc:sldMk cId="3500086710" sldId="303"/>
        </pc:sldMkLst>
        <pc:spChg chg="mod">
          <ac:chgData name="Caroline HAMMER" userId="e8950d66-20db-46c4-9e5b-5068b91838e3" providerId="ADAL" clId="{0FF4BBBF-61F5-4359-B9AB-5C693442189F}" dt="2020-07-07T07:23:55.736" v="148" actId="14100"/>
          <ac:spMkLst>
            <pc:docMk/>
            <pc:sldMk cId="3500086710" sldId="303"/>
            <ac:spMk id="3" creationId="{FC3D4CDF-9533-4DFD-B45E-779B3BEBF298}"/>
          </ac:spMkLst>
        </pc:spChg>
      </pc:sldChg>
      <pc:sldChg chg="addSp delSp modSp modAnim">
        <pc:chgData name="Caroline HAMMER" userId="e8950d66-20db-46c4-9e5b-5068b91838e3" providerId="ADAL" clId="{0FF4BBBF-61F5-4359-B9AB-5C693442189F}" dt="2020-07-07T09:17:14.850" v="218" actId="1076"/>
        <pc:sldMkLst>
          <pc:docMk/>
          <pc:sldMk cId="1923955616" sldId="304"/>
        </pc:sldMkLst>
        <pc:spChg chg="mod">
          <ac:chgData name="Caroline HAMMER" userId="e8950d66-20db-46c4-9e5b-5068b91838e3" providerId="ADAL" clId="{0FF4BBBF-61F5-4359-B9AB-5C693442189F}" dt="2020-07-07T07:24:57.628" v="172" actId="1076"/>
          <ac:spMkLst>
            <pc:docMk/>
            <pc:sldMk cId="1923955616" sldId="304"/>
            <ac:spMk id="2" creationId="{71DC51FD-64B8-437D-A03A-6F277ABABDBA}"/>
          </ac:spMkLst>
        </pc:spChg>
        <pc:spChg chg="mod">
          <ac:chgData name="Caroline HAMMER" userId="e8950d66-20db-46c4-9e5b-5068b91838e3" providerId="ADAL" clId="{0FF4BBBF-61F5-4359-B9AB-5C693442189F}" dt="2020-07-07T07:25:02.990" v="173" actId="1076"/>
          <ac:spMkLst>
            <pc:docMk/>
            <pc:sldMk cId="1923955616" sldId="304"/>
            <ac:spMk id="6" creationId="{DF2B9766-1684-4769-91BF-BC484E300A0E}"/>
          </ac:spMkLst>
        </pc:spChg>
        <pc:spChg chg="mod">
          <ac:chgData name="Caroline HAMMER" userId="e8950d66-20db-46c4-9e5b-5068b91838e3" providerId="ADAL" clId="{0FF4BBBF-61F5-4359-B9AB-5C693442189F}" dt="2020-07-07T07:24:41.084" v="169" actId="20577"/>
          <ac:spMkLst>
            <pc:docMk/>
            <pc:sldMk cId="1923955616" sldId="304"/>
            <ac:spMk id="9" creationId="{294CF65D-FF3A-4BC0-8332-03B80CA416C4}"/>
          </ac:spMkLst>
        </pc:spChg>
        <pc:picChg chg="del">
          <ac:chgData name="Caroline HAMMER" userId="e8950d66-20db-46c4-9e5b-5068b91838e3" providerId="ADAL" clId="{0FF4BBBF-61F5-4359-B9AB-5C693442189F}" dt="2020-07-07T09:17:01.098" v="215" actId="478"/>
          <ac:picMkLst>
            <pc:docMk/>
            <pc:sldMk cId="1923955616" sldId="304"/>
            <ac:picMk id="4" creationId="{1F89F075-FDF3-450C-9B86-65AA06395DE4}"/>
          </ac:picMkLst>
        </pc:picChg>
        <pc:picChg chg="add mod">
          <ac:chgData name="Caroline HAMMER" userId="e8950d66-20db-46c4-9e5b-5068b91838e3" providerId="ADAL" clId="{0FF4BBBF-61F5-4359-B9AB-5C693442189F}" dt="2020-07-07T09:17:14.850" v="218" actId="1076"/>
          <ac:picMkLst>
            <pc:docMk/>
            <pc:sldMk cId="1923955616" sldId="304"/>
            <ac:picMk id="15" creationId="{6B9267BB-249A-4EA1-8528-296B7F7A9D6F}"/>
          </ac:picMkLst>
        </pc:picChg>
        <pc:picChg chg="ord">
          <ac:chgData name="Caroline HAMMER" userId="e8950d66-20db-46c4-9e5b-5068b91838e3" providerId="ADAL" clId="{0FF4BBBF-61F5-4359-B9AB-5C693442189F}" dt="2020-07-07T09:17:08.622" v="217" actId="166"/>
          <ac:picMkLst>
            <pc:docMk/>
            <pc:sldMk cId="1923955616" sldId="304"/>
            <ac:picMk id="17" creationId="{3B1B11C6-2782-47B2-8FC7-1A7CDB26FEFD}"/>
          </ac:picMkLst>
        </pc:picChg>
      </pc:sldChg>
      <pc:sldChg chg="addSp delSp modSp">
        <pc:chgData name="Caroline HAMMER" userId="e8950d66-20db-46c4-9e5b-5068b91838e3" providerId="ADAL" clId="{0FF4BBBF-61F5-4359-B9AB-5C693442189F}" dt="2020-07-07T09:21:42.573" v="269" actId="1076"/>
        <pc:sldMkLst>
          <pc:docMk/>
          <pc:sldMk cId="2983495092" sldId="305"/>
        </pc:sldMkLst>
        <pc:spChg chg="mod ord">
          <ac:chgData name="Caroline HAMMER" userId="e8950d66-20db-46c4-9e5b-5068b91838e3" providerId="ADAL" clId="{0FF4BBBF-61F5-4359-B9AB-5C693442189F}" dt="2020-07-07T09:20:47.863" v="257" actId="166"/>
          <ac:spMkLst>
            <pc:docMk/>
            <pc:sldMk cId="2983495092" sldId="305"/>
            <ac:spMk id="5" creationId="{A20C3FB0-BD69-469E-BE2E-5702A721A131}"/>
          </ac:spMkLst>
        </pc:spChg>
        <pc:spChg chg="mod ord">
          <ac:chgData name="Caroline HAMMER" userId="e8950d66-20db-46c4-9e5b-5068b91838e3" providerId="ADAL" clId="{0FF4BBBF-61F5-4359-B9AB-5C693442189F}" dt="2020-07-07T09:20:43.166" v="250" actId="166"/>
          <ac:spMkLst>
            <pc:docMk/>
            <pc:sldMk cId="2983495092" sldId="305"/>
            <ac:spMk id="8" creationId="{DB15AA8D-7A66-4E47-BD38-093202BAE0AA}"/>
          </ac:spMkLst>
        </pc:spChg>
        <pc:spChg chg="mod ord">
          <ac:chgData name="Caroline HAMMER" userId="e8950d66-20db-46c4-9e5b-5068b91838e3" providerId="ADAL" clId="{0FF4BBBF-61F5-4359-B9AB-5C693442189F}" dt="2020-07-07T09:20:49.207" v="258" actId="166"/>
          <ac:spMkLst>
            <pc:docMk/>
            <pc:sldMk cId="2983495092" sldId="305"/>
            <ac:spMk id="23" creationId="{12A6F233-12F4-4390-ADD5-1C6F16D37075}"/>
          </ac:spMkLst>
        </pc:spChg>
        <pc:picChg chg="del">
          <ac:chgData name="Caroline HAMMER" userId="e8950d66-20db-46c4-9e5b-5068b91838e3" providerId="ADAL" clId="{0FF4BBBF-61F5-4359-B9AB-5C693442189F}" dt="2020-07-07T09:17:50.204" v="221" actId="478"/>
          <ac:picMkLst>
            <pc:docMk/>
            <pc:sldMk cId="2983495092" sldId="305"/>
            <ac:picMk id="4" creationId="{1F89F075-FDF3-450C-9B86-65AA06395DE4}"/>
          </ac:picMkLst>
        </pc:picChg>
        <pc:picChg chg="mod ord">
          <ac:chgData name="Caroline HAMMER" userId="e8950d66-20db-46c4-9e5b-5068b91838e3" providerId="ADAL" clId="{0FF4BBBF-61F5-4359-B9AB-5C693442189F}" dt="2020-07-07T09:21:42.573" v="269" actId="1076"/>
          <ac:picMkLst>
            <pc:docMk/>
            <pc:sldMk cId="2983495092" sldId="305"/>
            <ac:picMk id="15" creationId="{F61A9AC1-01FC-44D1-B4CF-E5BC12EA1914}"/>
          </ac:picMkLst>
        </pc:picChg>
        <pc:picChg chg="add del mod ord">
          <ac:chgData name="Caroline HAMMER" userId="e8950d66-20db-46c4-9e5b-5068b91838e3" providerId="ADAL" clId="{0FF4BBBF-61F5-4359-B9AB-5C693442189F}" dt="2020-07-07T09:20:52.390" v="261"/>
          <ac:picMkLst>
            <pc:docMk/>
            <pc:sldMk cId="2983495092" sldId="305"/>
            <ac:picMk id="24" creationId="{AD0217FF-605D-4042-8B34-6BD110C3B9E3}"/>
          </ac:picMkLst>
        </pc:picChg>
        <pc:picChg chg="add mod modCrop">
          <ac:chgData name="Caroline HAMMER" userId="e8950d66-20db-46c4-9e5b-5068b91838e3" providerId="ADAL" clId="{0FF4BBBF-61F5-4359-B9AB-5C693442189F}" dt="2020-07-07T09:21:38.191" v="268" actId="1076"/>
          <ac:picMkLst>
            <pc:docMk/>
            <pc:sldMk cId="2983495092" sldId="305"/>
            <ac:picMk id="25" creationId="{240DA297-2FF5-428D-940E-D1DA25475150}"/>
          </ac:picMkLst>
        </pc:picChg>
      </pc:sldChg>
      <pc:sldChg chg="modSp">
        <pc:chgData name="Caroline HAMMER" userId="e8950d66-20db-46c4-9e5b-5068b91838e3" providerId="ADAL" clId="{0FF4BBBF-61F5-4359-B9AB-5C693442189F}" dt="2020-07-07T07:21:36.254" v="92" actId="14100"/>
        <pc:sldMkLst>
          <pc:docMk/>
          <pc:sldMk cId="2070151100" sldId="306"/>
        </pc:sldMkLst>
        <pc:spChg chg="mod">
          <ac:chgData name="Caroline HAMMER" userId="e8950d66-20db-46c4-9e5b-5068b91838e3" providerId="ADAL" clId="{0FF4BBBF-61F5-4359-B9AB-5C693442189F}" dt="2020-07-07T07:21:36.254" v="92" actId="14100"/>
          <ac:spMkLst>
            <pc:docMk/>
            <pc:sldMk cId="2070151100" sldId="306"/>
            <ac:spMk id="5" creationId="{3B1CD0FB-57BD-45B5-8004-8A6A7FAF19C6}"/>
          </ac:spMkLst>
        </pc:spChg>
      </pc:sldChg>
      <pc:sldChg chg="addSp delSp modSp">
        <pc:chgData name="Caroline HAMMER" userId="e8950d66-20db-46c4-9e5b-5068b91838e3" providerId="ADAL" clId="{0FF4BBBF-61F5-4359-B9AB-5C693442189F}" dt="2020-07-07T09:17:32.923" v="220"/>
        <pc:sldMkLst>
          <pc:docMk/>
          <pc:sldMk cId="1038312726" sldId="307"/>
        </pc:sldMkLst>
        <pc:spChg chg="mod">
          <ac:chgData name="Caroline HAMMER" userId="e8950d66-20db-46c4-9e5b-5068b91838e3" providerId="ADAL" clId="{0FF4BBBF-61F5-4359-B9AB-5C693442189F}" dt="2020-07-07T07:26:35.549" v="203" actId="20577"/>
          <ac:spMkLst>
            <pc:docMk/>
            <pc:sldMk cId="1038312726" sldId="307"/>
            <ac:spMk id="9" creationId="{294CF65D-FF3A-4BC0-8332-03B80CA416C4}"/>
          </ac:spMkLst>
        </pc:spChg>
        <pc:picChg chg="del">
          <ac:chgData name="Caroline HAMMER" userId="e8950d66-20db-46c4-9e5b-5068b91838e3" providerId="ADAL" clId="{0FF4BBBF-61F5-4359-B9AB-5C693442189F}" dt="2020-07-07T09:17:29.822" v="219" actId="478"/>
          <ac:picMkLst>
            <pc:docMk/>
            <pc:sldMk cId="1038312726" sldId="307"/>
            <ac:picMk id="4" creationId="{1F89F075-FDF3-450C-9B86-65AA06395DE4}"/>
          </ac:picMkLst>
        </pc:picChg>
        <pc:picChg chg="add">
          <ac:chgData name="Caroline HAMMER" userId="e8950d66-20db-46c4-9e5b-5068b91838e3" providerId="ADAL" clId="{0FF4BBBF-61F5-4359-B9AB-5C693442189F}" dt="2020-07-07T09:17:32.923" v="220"/>
          <ac:picMkLst>
            <pc:docMk/>
            <pc:sldMk cId="1038312726" sldId="307"/>
            <ac:picMk id="15" creationId="{E672CB80-4C2E-42E1-9490-8A9DB94F4C5A}"/>
          </ac:picMkLst>
        </pc:picChg>
      </pc:sldChg>
      <pc:sldChg chg="del">
        <pc:chgData name="Caroline HAMMER" userId="e8950d66-20db-46c4-9e5b-5068b91838e3" providerId="ADAL" clId="{0FF4BBBF-61F5-4359-B9AB-5C693442189F}" dt="2020-07-07T07:28:43.446" v="204" actId="2696"/>
        <pc:sldMkLst>
          <pc:docMk/>
          <pc:sldMk cId="2276069108" sldId="308"/>
        </pc:sldMkLst>
      </pc:sldChg>
      <pc:sldChg chg="modAnim">
        <pc:chgData name="Caroline HAMMER" userId="e8950d66-20db-46c4-9e5b-5068b91838e3" providerId="ADAL" clId="{0FF4BBBF-61F5-4359-B9AB-5C693442189F}" dt="2020-07-07T07:32:47.866" v="206"/>
        <pc:sldMkLst>
          <pc:docMk/>
          <pc:sldMk cId="2527583621" sldId="309"/>
        </pc:sldMkLst>
      </pc:sldChg>
      <pc:sldChg chg="modAnim">
        <pc:chgData name="Caroline HAMMER" userId="e8950d66-20db-46c4-9e5b-5068b91838e3" providerId="ADAL" clId="{0FF4BBBF-61F5-4359-B9AB-5C693442189F}" dt="2020-07-07T07:33:56.850" v="214"/>
        <pc:sldMkLst>
          <pc:docMk/>
          <pc:sldMk cId="1461121355" sldId="317"/>
        </pc:sldMkLst>
      </pc:sldChg>
    </pc:docChg>
  </pc:docChgLst>
  <pc:docChgLst>
    <pc:chgData name="Caroline HAMMER" userId="e8950d66-20db-46c4-9e5b-5068b91838e3" providerId="ADAL" clId="{2D96A647-7F74-4BDF-B67D-9AC830720A41}"/>
    <pc:docChg chg="undo custSel addSld delSld modSld">
      <pc:chgData name="Caroline HAMMER" userId="e8950d66-20db-46c4-9e5b-5068b91838e3" providerId="ADAL" clId="{2D96A647-7F74-4BDF-B67D-9AC830720A41}" dt="2020-09-15T09:43:51.169" v="457"/>
      <pc:docMkLst>
        <pc:docMk/>
      </pc:docMkLst>
      <pc:sldChg chg="addSp modSp modAnim">
        <pc:chgData name="Caroline HAMMER" userId="e8950d66-20db-46c4-9e5b-5068b91838e3" providerId="ADAL" clId="{2D96A647-7F74-4BDF-B67D-9AC830720A41}" dt="2020-09-15T09:43:51.169" v="457"/>
        <pc:sldMkLst>
          <pc:docMk/>
          <pc:sldMk cId="865723547" sldId="300"/>
        </pc:sldMkLst>
        <pc:spChg chg="mod ord">
          <ac:chgData name="Caroline HAMMER" userId="e8950d66-20db-46c4-9e5b-5068b91838e3" providerId="ADAL" clId="{2D96A647-7F74-4BDF-B67D-9AC830720A41}" dt="2020-09-15T09:42:20.867" v="449" actId="1076"/>
          <ac:spMkLst>
            <pc:docMk/>
            <pc:sldMk cId="865723547" sldId="300"/>
            <ac:spMk id="3" creationId="{744815B6-22DB-4D9B-97C0-7347DF58C3DE}"/>
          </ac:spMkLst>
        </pc:spChg>
        <pc:spChg chg="ord">
          <ac:chgData name="Caroline HAMMER" userId="e8950d66-20db-46c4-9e5b-5068b91838e3" providerId="ADAL" clId="{2D96A647-7F74-4BDF-B67D-9AC830720A41}" dt="2020-07-28T08:11:24.970" v="173" actId="166"/>
          <ac:spMkLst>
            <pc:docMk/>
            <pc:sldMk cId="865723547" sldId="300"/>
            <ac:spMk id="4" creationId="{265AFE41-C97E-4EB2-A90B-396824B48BBC}"/>
          </ac:spMkLst>
        </pc:spChg>
        <pc:spChg chg="ord">
          <ac:chgData name="Caroline HAMMER" userId="e8950d66-20db-46c4-9e5b-5068b91838e3" providerId="ADAL" clId="{2D96A647-7F74-4BDF-B67D-9AC830720A41}" dt="2020-07-28T08:11:32.102" v="174" actId="166"/>
          <ac:spMkLst>
            <pc:docMk/>
            <pc:sldMk cId="865723547" sldId="300"/>
            <ac:spMk id="5" creationId="{68480C99-FAAA-4D63-8159-9FCE0C72FF39}"/>
          </ac:spMkLst>
        </pc:spChg>
        <pc:spChg chg="ord">
          <ac:chgData name="Caroline HAMMER" userId="e8950d66-20db-46c4-9e5b-5068b91838e3" providerId="ADAL" clId="{2D96A647-7F74-4BDF-B67D-9AC830720A41}" dt="2020-07-28T08:11:05.554" v="170" actId="166"/>
          <ac:spMkLst>
            <pc:docMk/>
            <pc:sldMk cId="865723547" sldId="300"/>
            <ac:spMk id="6" creationId="{DF2B9766-1684-4769-91BF-BC484E300A0E}"/>
          </ac:spMkLst>
        </pc:spChg>
        <pc:spChg chg="mod ord">
          <ac:chgData name="Caroline HAMMER" userId="e8950d66-20db-46c4-9e5b-5068b91838e3" providerId="ADAL" clId="{2D96A647-7F74-4BDF-B67D-9AC830720A41}" dt="2020-09-15T09:32:11.355" v="344" actId="1076"/>
          <ac:spMkLst>
            <pc:docMk/>
            <pc:sldMk cId="865723547" sldId="300"/>
            <ac:spMk id="7" creationId="{70C8BEBF-77B8-4075-A056-5341410331B0}"/>
          </ac:spMkLst>
        </pc:spChg>
        <pc:spChg chg="add mod">
          <ac:chgData name="Caroline HAMMER" userId="e8950d66-20db-46c4-9e5b-5068b91838e3" providerId="ADAL" clId="{2D96A647-7F74-4BDF-B67D-9AC830720A41}" dt="2020-07-28T08:11:13.910" v="171" actId="14100"/>
          <ac:spMkLst>
            <pc:docMk/>
            <pc:sldMk cId="865723547" sldId="300"/>
            <ac:spMk id="11" creationId="{370296F5-AEBD-44BB-81A1-09B7F0E34A44}"/>
          </ac:spMkLst>
        </pc:spChg>
      </pc:sldChg>
      <pc:sldChg chg="modSp">
        <pc:chgData name="Caroline HAMMER" userId="e8950d66-20db-46c4-9e5b-5068b91838e3" providerId="ADAL" clId="{2D96A647-7F74-4BDF-B67D-9AC830720A41}" dt="2020-09-15T09:32:53.994" v="356" actId="1076"/>
        <pc:sldMkLst>
          <pc:docMk/>
          <pc:sldMk cId="3500086710" sldId="303"/>
        </pc:sldMkLst>
        <pc:spChg chg="mod">
          <ac:chgData name="Caroline HAMMER" userId="e8950d66-20db-46c4-9e5b-5068b91838e3" providerId="ADAL" clId="{2D96A647-7F74-4BDF-B67D-9AC830720A41}" dt="2020-09-15T09:32:49.996" v="355" actId="1036"/>
          <ac:spMkLst>
            <pc:docMk/>
            <pc:sldMk cId="3500086710" sldId="303"/>
            <ac:spMk id="6" creationId="{DF2B9766-1684-4769-91BF-BC484E300A0E}"/>
          </ac:spMkLst>
        </pc:spChg>
        <pc:spChg chg="mod">
          <ac:chgData name="Caroline HAMMER" userId="e8950d66-20db-46c4-9e5b-5068b91838e3" providerId="ADAL" clId="{2D96A647-7F74-4BDF-B67D-9AC830720A41}" dt="2020-07-28T08:11:47.156" v="175" actId="1076"/>
          <ac:spMkLst>
            <pc:docMk/>
            <pc:sldMk cId="3500086710" sldId="303"/>
            <ac:spMk id="29" creationId="{9CFB70D7-BF45-4E9B-B6E4-27D62BA9D74D}"/>
          </ac:spMkLst>
        </pc:spChg>
        <pc:picChg chg="mod">
          <ac:chgData name="Caroline HAMMER" userId="e8950d66-20db-46c4-9e5b-5068b91838e3" providerId="ADAL" clId="{2D96A647-7F74-4BDF-B67D-9AC830720A41}" dt="2020-09-15T09:32:53.994" v="356" actId="1076"/>
          <ac:picMkLst>
            <pc:docMk/>
            <pc:sldMk cId="3500086710" sldId="303"/>
            <ac:picMk id="32" creationId="{7E31DB26-3852-4FD9-8538-07D328157E07}"/>
          </ac:picMkLst>
        </pc:picChg>
      </pc:sldChg>
      <pc:sldChg chg="modSp">
        <pc:chgData name="Caroline HAMMER" userId="e8950d66-20db-46c4-9e5b-5068b91838e3" providerId="ADAL" clId="{2D96A647-7F74-4BDF-B67D-9AC830720A41}" dt="2020-09-15T09:34:07.958" v="380" actId="14100"/>
        <pc:sldMkLst>
          <pc:docMk/>
          <pc:sldMk cId="1923955616" sldId="304"/>
        </pc:sldMkLst>
        <pc:spChg chg="mod">
          <ac:chgData name="Caroline HAMMER" userId="e8950d66-20db-46c4-9e5b-5068b91838e3" providerId="ADAL" clId="{2D96A647-7F74-4BDF-B67D-9AC830720A41}" dt="2020-09-15T09:33:53.200" v="378" actId="1076"/>
          <ac:spMkLst>
            <pc:docMk/>
            <pc:sldMk cId="1923955616" sldId="304"/>
            <ac:spMk id="2" creationId="{71DC51FD-64B8-437D-A03A-6F277ABABDBA}"/>
          </ac:spMkLst>
        </pc:spChg>
        <pc:spChg chg="mod">
          <ac:chgData name="Caroline HAMMER" userId="e8950d66-20db-46c4-9e5b-5068b91838e3" providerId="ADAL" clId="{2D96A647-7F74-4BDF-B67D-9AC830720A41}" dt="2020-09-15T09:34:07.958" v="380" actId="14100"/>
          <ac:spMkLst>
            <pc:docMk/>
            <pc:sldMk cId="1923955616" sldId="304"/>
            <ac:spMk id="6" creationId="{DF2B9766-1684-4769-91BF-BC484E300A0E}"/>
          </ac:spMkLst>
        </pc:spChg>
        <pc:spChg chg="mod">
          <ac:chgData name="Caroline HAMMER" userId="e8950d66-20db-46c4-9e5b-5068b91838e3" providerId="ADAL" clId="{2D96A647-7F74-4BDF-B67D-9AC830720A41}" dt="2020-09-15T09:33:47.788" v="377" actId="1076"/>
          <ac:spMkLst>
            <pc:docMk/>
            <pc:sldMk cId="1923955616" sldId="304"/>
            <ac:spMk id="9" creationId="{294CF65D-FF3A-4BC0-8332-03B80CA416C4}"/>
          </ac:spMkLst>
        </pc:spChg>
      </pc:sldChg>
      <pc:sldChg chg="addSp delSp modSp">
        <pc:chgData name="Caroline HAMMER" userId="e8950d66-20db-46c4-9e5b-5068b91838e3" providerId="ADAL" clId="{2D96A647-7F74-4BDF-B67D-9AC830720A41}" dt="2020-09-15T09:31:17.822" v="312" actId="1035"/>
        <pc:sldMkLst>
          <pc:docMk/>
          <pc:sldMk cId="2070151100" sldId="306"/>
        </pc:sldMkLst>
        <pc:spChg chg="add del mod">
          <ac:chgData name="Caroline HAMMER" userId="e8950d66-20db-46c4-9e5b-5068b91838e3" providerId="ADAL" clId="{2D96A647-7F74-4BDF-B67D-9AC830720A41}" dt="2020-09-15T09:31:01.837" v="295" actId="14100"/>
          <ac:spMkLst>
            <pc:docMk/>
            <pc:sldMk cId="2070151100" sldId="306"/>
            <ac:spMk id="2" creationId="{7F22CDCC-C37A-4647-9453-9A829AB3E804}"/>
          </ac:spMkLst>
        </pc:spChg>
        <pc:spChg chg="mod ord">
          <ac:chgData name="Caroline HAMMER" userId="e8950d66-20db-46c4-9e5b-5068b91838e3" providerId="ADAL" clId="{2D96A647-7F74-4BDF-B67D-9AC830720A41}" dt="2020-09-15T09:31:17.822" v="312" actId="1035"/>
          <ac:spMkLst>
            <pc:docMk/>
            <pc:sldMk cId="2070151100" sldId="306"/>
            <ac:spMk id="5" creationId="{3B1CD0FB-57BD-45B5-8004-8A6A7FAF19C6}"/>
          </ac:spMkLst>
        </pc:spChg>
        <pc:spChg chg="mod ord">
          <ac:chgData name="Caroline HAMMER" userId="e8950d66-20db-46c4-9e5b-5068b91838e3" providerId="ADAL" clId="{2D96A647-7F74-4BDF-B67D-9AC830720A41}" dt="2020-09-15T09:31:12.613" v="302" actId="1035"/>
          <ac:spMkLst>
            <pc:docMk/>
            <pc:sldMk cId="2070151100" sldId="306"/>
            <ac:spMk id="21" creationId="{F552BAB5-99F5-4E03-A03D-CDA5D1F9346E}"/>
          </ac:spMkLst>
        </pc:spChg>
      </pc:sldChg>
      <pc:sldChg chg="modSp">
        <pc:chgData name="Caroline HAMMER" userId="e8950d66-20db-46c4-9e5b-5068b91838e3" providerId="ADAL" clId="{2D96A647-7F74-4BDF-B67D-9AC830720A41}" dt="2020-09-15T09:35:30.042" v="395" actId="1035"/>
        <pc:sldMkLst>
          <pc:docMk/>
          <pc:sldMk cId="1038312726" sldId="307"/>
        </pc:sldMkLst>
        <pc:spChg chg="mod">
          <ac:chgData name="Caroline HAMMER" userId="e8950d66-20db-46c4-9e5b-5068b91838e3" providerId="ADAL" clId="{2D96A647-7F74-4BDF-B67D-9AC830720A41}" dt="2020-09-15T09:35:19.724" v="382" actId="14100"/>
          <ac:spMkLst>
            <pc:docMk/>
            <pc:sldMk cId="1038312726" sldId="307"/>
            <ac:spMk id="6" creationId="{DF2B9766-1684-4769-91BF-BC484E300A0E}"/>
          </ac:spMkLst>
        </pc:spChg>
        <pc:spChg chg="mod">
          <ac:chgData name="Caroline HAMMER" userId="e8950d66-20db-46c4-9e5b-5068b91838e3" providerId="ADAL" clId="{2D96A647-7F74-4BDF-B67D-9AC830720A41}" dt="2020-09-15T09:35:30.042" v="395" actId="1035"/>
          <ac:spMkLst>
            <pc:docMk/>
            <pc:sldMk cId="1038312726" sldId="307"/>
            <ac:spMk id="9" creationId="{294CF65D-FF3A-4BC0-8332-03B80CA416C4}"/>
          </ac:spMkLst>
        </pc:spChg>
      </pc:sldChg>
      <pc:sldChg chg="addSp delSp modSp">
        <pc:chgData name="Caroline HAMMER" userId="e8950d66-20db-46c4-9e5b-5068b91838e3" providerId="ADAL" clId="{2D96A647-7F74-4BDF-B67D-9AC830720A41}" dt="2020-09-15T09:41:31.764" v="445" actId="1036"/>
        <pc:sldMkLst>
          <pc:docMk/>
          <pc:sldMk cId="2527583621" sldId="309"/>
        </pc:sldMkLst>
        <pc:picChg chg="del">
          <ac:chgData name="Caroline HAMMER" userId="e8950d66-20db-46c4-9e5b-5068b91838e3" providerId="ADAL" clId="{2D96A647-7F74-4BDF-B67D-9AC830720A41}" dt="2020-07-28T08:13:13.618" v="182" actId="478"/>
          <ac:picMkLst>
            <pc:docMk/>
            <pc:sldMk cId="2527583621" sldId="309"/>
            <ac:picMk id="4" creationId="{BA21BD8A-5E48-455F-A822-3C4DC4422D8D}"/>
          </ac:picMkLst>
        </pc:picChg>
        <pc:picChg chg="mod">
          <ac:chgData name="Caroline HAMMER" userId="e8950d66-20db-46c4-9e5b-5068b91838e3" providerId="ADAL" clId="{2D96A647-7F74-4BDF-B67D-9AC830720A41}" dt="2020-09-15T09:41:28.510" v="441" actId="1036"/>
          <ac:picMkLst>
            <pc:docMk/>
            <pc:sldMk cId="2527583621" sldId="309"/>
            <ac:picMk id="21" creationId="{B21DB681-DF99-4BEB-8A71-00F9D7860C3A}"/>
          </ac:picMkLst>
        </pc:picChg>
        <pc:picChg chg="add mod">
          <ac:chgData name="Caroline HAMMER" userId="e8950d66-20db-46c4-9e5b-5068b91838e3" providerId="ADAL" clId="{2D96A647-7F74-4BDF-B67D-9AC830720A41}" dt="2020-09-15T09:41:31.764" v="445" actId="1036"/>
          <ac:picMkLst>
            <pc:docMk/>
            <pc:sldMk cId="2527583621" sldId="309"/>
            <ac:picMk id="28" creationId="{50E8B2EB-1E16-496B-B68D-F41ED38F4353}"/>
          </ac:picMkLst>
        </pc:picChg>
      </pc:sldChg>
      <pc:sldChg chg="addSp modSp">
        <pc:chgData name="Caroline HAMMER" userId="e8950d66-20db-46c4-9e5b-5068b91838e3" providerId="ADAL" clId="{2D96A647-7F74-4BDF-B67D-9AC830720A41}" dt="2020-09-15T09:36:02.626" v="409" actId="20577"/>
        <pc:sldMkLst>
          <pc:docMk/>
          <pc:sldMk cId="68429658" sldId="310"/>
        </pc:sldMkLst>
        <pc:spChg chg="add mod">
          <ac:chgData name="Caroline HAMMER" userId="e8950d66-20db-46c4-9e5b-5068b91838e3" providerId="ADAL" clId="{2D96A647-7F74-4BDF-B67D-9AC830720A41}" dt="2020-07-28T08:12:44.941" v="178" actId="207"/>
          <ac:spMkLst>
            <pc:docMk/>
            <pc:sldMk cId="68429658" sldId="310"/>
            <ac:spMk id="2" creationId="{65820C4F-D74D-42E1-B63A-8BF54DBD6659}"/>
          </ac:spMkLst>
        </pc:spChg>
        <pc:spChg chg="mod ord">
          <ac:chgData name="Caroline HAMMER" userId="e8950d66-20db-46c4-9e5b-5068b91838e3" providerId="ADAL" clId="{2D96A647-7F74-4BDF-B67D-9AC830720A41}" dt="2020-09-15T09:36:02.626" v="409" actId="20577"/>
          <ac:spMkLst>
            <pc:docMk/>
            <pc:sldMk cId="68429658" sldId="310"/>
            <ac:spMk id="5" creationId="{3B1CD0FB-57BD-45B5-8004-8A6A7FAF19C6}"/>
          </ac:spMkLst>
        </pc:spChg>
        <pc:spChg chg="ord">
          <ac:chgData name="Caroline HAMMER" userId="e8950d66-20db-46c4-9e5b-5068b91838e3" providerId="ADAL" clId="{2D96A647-7F74-4BDF-B67D-9AC830720A41}" dt="2020-07-28T08:12:59.118" v="180" actId="166"/>
          <ac:spMkLst>
            <pc:docMk/>
            <pc:sldMk cId="68429658" sldId="310"/>
            <ac:spMk id="11" creationId="{20684445-5731-4358-9FCD-297D9CF13F69}"/>
          </ac:spMkLst>
        </pc:spChg>
        <pc:spChg chg="ord">
          <ac:chgData name="Caroline HAMMER" userId="e8950d66-20db-46c4-9e5b-5068b91838e3" providerId="ADAL" clId="{2D96A647-7F74-4BDF-B67D-9AC830720A41}" dt="2020-07-28T08:12:53.846" v="179" actId="166"/>
          <ac:spMkLst>
            <pc:docMk/>
            <pc:sldMk cId="68429658" sldId="310"/>
            <ac:spMk id="21" creationId="{F552BAB5-99F5-4E03-A03D-CDA5D1F9346E}"/>
          </ac:spMkLst>
        </pc:spChg>
      </pc:sldChg>
      <pc:sldChg chg="addSp delSp modSp">
        <pc:chgData name="Caroline HAMMER" userId="e8950d66-20db-46c4-9e5b-5068b91838e3" providerId="ADAL" clId="{2D96A647-7F74-4BDF-B67D-9AC830720A41}" dt="2020-07-28T08:07:45.768" v="159" actId="1076"/>
        <pc:sldMkLst>
          <pc:docMk/>
          <pc:sldMk cId="1487557748" sldId="312"/>
        </pc:sldMkLst>
        <pc:spChg chg="mod">
          <ac:chgData name="Caroline HAMMER" userId="e8950d66-20db-46c4-9e5b-5068b91838e3" providerId="ADAL" clId="{2D96A647-7F74-4BDF-B67D-9AC830720A41}" dt="2020-07-28T08:07:45.768" v="159" actId="1076"/>
          <ac:spMkLst>
            <pc:docMk/>
            <pc:sldMk cId="1487557748" sldId="312"/>
            <ac:spMk id="8" creationId="{84C653FB-346D-4503-A3F6-0817F2CA4395}"/>
          </ac:spMkLst>
        </pc:spChg>
        <pc:picChg chg="add mod">
          <ac:chgData name="Caroline HAMMER" userId="e8950d66-20db-46c4-9e5b-5068b91838e3" providerId="ADAL" clId="{2D96A647-7F74-4BDF-B67D-9AC830720A41}" dt="2020-07-28T08:05:25.097" v="23" actId="1076"/>
          <ac:picMkLst>
            <pc:docMk/>
            <pc:sldMk cId="1487557748" sldId="312"/>
            <ac:picMk id="2" creationId="{4B2E36F0-9732-4DA5-AC31-77192FF343DC}"/>
          </ac:picMkLst>
        </pc:picChg>
        <pc:picChg chg="del">
          <ac:chgData name="Caroline HAMMER" userId="e8950d66-20db-46c4-9e5b-5068b91838e3" providerId="ADAL" clId="{2D96A647-7F74-4BDF-B67D-9AC830720A41}" dt="2020-07-28T08:02:19.359" v="18"/>
          <ac:picMkLst>
            <pc:docMk/>
            <pc:sldMk cId="1487557748" sldId="312"/>
            <ac:picMk id="6" creationId="{29E1DE62-39BC-4B48-95CE-5A1D7B6C55DB}"/>
          </ac:picMkLst>
        </pc:picChg>
      </pc:sldChg>
      <pc:sldChg chg="modSp">
        <pc:chgData name="Caroline HAMMER" userId="e8950d66-20db-46c4-9e5b-5068b91838e3" providerId="ADAL" clId="{2D96A647-7F74-4BDF-B67D-9AC830720A41}" dt="2020-09-15T09:37:21.268" v="418" actId="1037"/>
        <pc:sldMkLst>
          <pc:docMk/>
          <pc:sldMk cId="358794130" sldId="314"/>
        </pc:sldMkLst>
        <pc:spChg chg="mod">
          <ac:chgData name="Caroline HAMMER" userId="e8950d66-20db-46c4-9e5b-5068b91838e3" providerId="ADAL" clId="{2D96A647-7F74-4BDF-B67D-9AC830720A41}" dt="2020-09-15T09:37:21.268" v="418" actId="1037"/>
          <ac:spMkLst>
            <pc:docMk/>
            <pc:sldMk cId="358794130" sldId="314"/>
            <ac:spMk id="3" creationId="{10470BD5-40EC-4743-B94E-5EE8402E04A2}"/>
          </ac:spMkLst>
        </pc:spChg>
      </pc:sldChg>
      <pc:sldChg chg="addSp delSp modSp">
        <pc:chgData name="Caroline HAMMER" userId="e8950d66-20db-46c4-9e5b-5068b91838e3" providerId="ADAL" clId="{2D96A647-7F74-4BDF-B67D-9AC830720A41}" dt="2020-07-28T08:14:44.696" v="198" actId="1076"/>
        <pc:sldMkLst>
          <pc:docMk/>
          <pc:sldMk cId="1461121355" sldId="317"/>
        </pc:sldMkLst>
        <pc:spChg chg="mod">
          <ac:chgData name="Caroline HAMMER" userId="e8950d66-20db-46c4-9e5b-5068b91838e3" providerId="ADAL" clId="{2D96A647-7F74-4BDF-B67D-9AC830720A41}" dt="2020-07-28T08:14:42.809" v="197" actId="14100"/>
          <ac:spMkLst>
            <pc:docMk/>
            <pc:sldMk cId="1461121355" sldId="317"/>
            <ac:spMk id="34" creationId="{B1A080C9-37DD-42B8-9449-AB8BA2EB40A2}"/>
          </ac:spMkLst>
        </pc:spChg>
        <pc:picChg chg="del">
          <ac:chgData name="Caroline HAMMER" userId="e8950d66-20db-46c4-9e5b-5068b91838e3" providerId="ADAL" clId="{2D96A647-7F74-4BDF-B67D-9AC830720A41}" dt="2020-07-28T08:13:57.670" v="188"/>
          <ac:picMkLst>
            <pc:docMk/>
            <pc:sldMk cId="1461121355" sldId="317"/>
            <ac:picMk id="4" creationId="{BA21BD8A-5E48-455F-A822-3C4DC4422D8D}"/>
          </ac:picMkLst>
        </pc:picChg>
        <pc:picChg chg="add del">
          <ac:chgData name="Caroline HAMMER" userId="e8950d66-20db-46c4-9e5b-5068b91838e3" providerId="ADAL" clId="{2D96A647-7F74-4BDF-B67D-9AC830720A41}" dt="2020-07-28T08:14:02.017" v="190" actId="478"/>
          <ac:picMkLst>
            <pc:docMk/>
            <pc:sldMk cId="1461121355" sldId="317"/>
            <ac:picMk id="37" creationId="{2F3F9541-3281-4926-AC17-E9713CADFDCE}"/>
          </ac:picMkLst>
        </pc:picChg>
        <pc:picChg chg="add mod">
          <ac:chgData name="Caroline HAMMER" userId="e8950d66-20db-46c4-9e5b-5068b91838e3" providerId="ADAL" clId="{2D96A647-7F74-4BDF-B67D-9AC830720A41}" dt="2020-07-28T08:14:44.696" v="198" actId="1076"/>
          <ac:picMkLst>
            <pc:docMk/>
            <pc:sldMk cId="1461121355" sldId="317"/>
            <ac:picMk id="38" creationId="{04C86F1D-EC4C-4F5C-8A1A-D81962E74522}"/>
          </ac:picMkLst>
        </pc:picChg>
      </pc:sldChg>
      <pc:sldChg chg="del">
        <pc:chgData name="Caroline HAMMER" userId="e8950d66-20db-46c4-9e5b-5068b91838e3" providerId="ADAL" clId="{2D96A647-7F74-4BDF-B67D-9AC830720A41}" dt="2020-07-28T08:02:01.046" v="15" actId="2696"/>
        <pc:sldMkLst>
          <pc:docMk/>
          <pc:sldMk cId="3296379900" sldId="323"/>
        </pc:sldMkLst>
      </pc:sldChg>
      <pc:sldChg chg="addSp delSp modSp">
        <pc:chgData name="Caroline HAMMER" userId="e8950d66-20db-46c4-9e5b-5068b91838e3" providerId="ADAL" clId="{2D96A647-7F74-4BDF-B67D-9AC830720A41}" dt="2020-07-28T08:00:42.988" v="14" actId="732"/>
        <pc:sldMkLst>
          <pc:docMk/>
          <pc:sldMk cId="1424889058" sldId="324"/>
        </pc:sldMkLst>
        <pc:spChg chg="del">
          <ac:chgData name="Caroline HAMMER" userId="e8950d66-20db-46c4-9e5b-5068b91838e3" providerId="ADAL" clId="{2D96A647-7F74-4BDF-B67D-9AC830720A41}" dt="2020-07-28T08:00:18.411" v="9" actId="478"/>
          <ac:spMkLst>
            <pc:docMk/>
            <pc:sldMk cId="1424889058" sldId="324"/>
            <ac:spMk id="4" creationId="{8BF56B3A-3D2D-4792-B09D-89053DDC875A}"/>
          </ac:spMkLst>
        </pc:spChg>
        <pc:picChg chg="add mod modCrop">
          <ac:chgData name="Caroline HAMMER" userId="e8950d66-20db-46c4-9e5b-5068b91838e3" providerId="ADAL" clId="{2D96A647-7F74-4BDF-B67D-9AC830720A41}" dt="2020-07-28T08:00:42.988" v="14" actId="732"/>
          <ac:picMkLst>
            <pc:docMk/>
            <pc:sldMk cId="1424889058" sldId="324"/>
            <ac:picMk id="2" creationId="{DC23C69F-FB25-48F3-8136-5BB1D4D8B67D}"/>
          </ac:picMkLst>
        </pc:picChg>
      </pc:sldChg>
      <pc:sldChg chg="addSp delSp modSp add">
        <pc:chgData name="Caroline HAMMER" userId="e8950d66-20db-46c4-9e5b-5068b91838e3" providerId="ADAL" clId="{2D96A647-7F74-4BDF-B67D-9AC830720A41}" dt="2020-07-28T08:07:30.168" v="123" actId="14100"/>
        <pc:sldMkLst>
          <pc:docMk/>
          <pc:sldMk cId="514673231" sldId="325"/>
        </pc:sldMkLst>
        <pc:spChg chg="del">
          <ac:chgData name="Caroline HAMMER" userId="e8950d66-20db-46c4-9e5b-5068b91838e3" providerId="ADAL" clId="{2D96A647-7F74-4BDF-B67D-9AC830720A41}" dt="2020-07-28T07:57:01.814" v="2" actId="478"/>
          <ac:spMkLst>
            <pc:docMk/>
            <pc:sldMk cId="514673231" sldId="325"/>
            <ac:spMk id="2" creationId="{1B0632F9-0057-4C89-BDAE-3937E1949918}"/>
          </ac:spMkLst>
        </pc:spChg>
        <pc:spChg chg="del">
          <ac:chgData name="Caroline HAMMER" userId="e8950d66-20db-46c4-9e5b-5068b91838e3" providerId="ADAL" clId="{2D96A647-7F74-4BDF-B67D-9AC830720A41}" dt="2020-07-28T07:56:58.951" v="1" actId="478"/>
          <ac:spMkLst>
            <pc:docMk/>
            <pc:sldMk cId="514673231" sldId="325"/>
            <ac:spMk id="3" creationId="{32FCC53D-9F09-43DF-827C-E88D7A9808BA}"/>
          </ac:spMkLst>
        </pc:spChg>
        <pc:spChg chg="add mod">
          <ac:chgData name="Caroline HAMMER" userId="e8950d66-20db-46c4-9e5b-5068b91838e3" providerId="ADAL" clId="{2D96A647-7F74-4BDF-B67D-9AC830720A41}" dt="2020-07-28T08:07:30.168" v="123" actId="14100"/>
          <ac:spMkLst>
            <pc:docMk/>
            <pc:sldMk cId="514673231" sldId="325"/>
            <ac:spMk id="8" creationId="{C8CB343F-518C-4D95-82C7-9E7577A73B7A}"/>
          </ac:spMkLst>
        </pc:spChg>
        <pc:spChg chg="add mod">
          <ac:chgData name="Caroline HAMMER" userId="e8950d66-20db-46c4-9e5b-5068b91838e3" providerId="ADAL" clId="{2D96A647-7F74-4BDF-B67D-9AC830720A41}" dt="2020-07-28T08:07:18.682" v="106" actId="1076"/>
          <ac:spMkLst>
            <pc:docMk/>
            <pc:sldMk cId="514673231" sldId="325"/>
            <ac:spMk id="9" creationId="{5C96E07A-F88E-47AB-89E2-5E909AE786BF}"/>
          </ac:spMkLst>
        </pc:spChg>
        <pc:picChg chg="add del">
          <ac:chgData name="Caroline HAMMER" userId="e8950d66-20db-46c4-9e5b-5068b91838e3" providerId="ADAL" clId="{2D96A647-7F74-4BDF-B67D-9AC830720A41}" dt="2020-07-28T07:59:51.736" v="6" actId="478"/>
          <ac:picMkLst>
            <pc:docMk/>
            <pc:sldMk cId="514673231" sldId="325"/>
            <ac:picMk id="4" creationId="{89C4FE7F-376D-48AC-99B8-E72895B85550}"/>
          </ac:picMkLst>
        </pc:picChg>
        <pc:picChg chg="add del mod">
          <ac:chgData name="Caroline HAMMER" userId="e8950d66-20db-46c4-9e5b-5068b91838e3" providerId="ADAL" clId="{2D96A647-7F74-4BDF-B67D-9AC830720A41}" dt="2020-07-28T08:05:43.653" v="25" actId="478"/>
          <ac:picMkLst>
            <pc:docMk/>
            <pc:sldMk cId="514673231" sldId="325"/>
            <ac:picMk id="5" creationId="{9CFD1F3B-4F5C-4429-ACF4-D6E06F624340}"/>
          </ac:picMkLst>
        </pc:picChg>
        <pc:picChg chg="add mod">
          <ac:chgData name="Caroline HAMMER" userId="e8950d66-20db-46c4-9e5b-5068b91838e3" providerId="ADAL" clId="{2D96A647-7F74-4BDF-B67D-9AC830720A41}" dt="2020-07-28T08:05:54.610" v="28" actId="1076"/>
          <ac:picMkLst>
            <pc:docMk/>
            <pc:sldMk cId="514673231" sldId="325"/>
            <ac:picMk id="6" creationId="{DEE59C8C-6DB2-4595-8312-6AEDCFC23274}"/>
          </ac:picMkLst>
        </pc:picChg>
        <pc:picChg chg="add mod">
          <ac:chgData name="Caroline HAMMER" userId="e8950d66-20db-46c4-9e5b-5068b91838e3" providerId="ADAL" clId="{2D96A647-7F74-4BDF-B67D-9AC830720A41}" dt="2020-07-28T08:06:03.393" v="30" actId="1076"/>
          <ac:picMkLst>
            <pc:docMk/>
            <pc:sldMk cId="514673231" sldId="325"/>
            <ac:picMk id="7" creationId="{09FABF0C-698C-41C4-BFBE-8B273AE04983}"/>
          </ac:picMkLst>
        </pc:picChg>
      </pc:sldChg>
    </pc:docChg>
  </pc:docChgLst>
  <pc:docChgLst>
    <pc:chgData name="Caroline HAMMER" userId="e8950d66-20db-46c4-9e5b-5068b91838e3" providerId="ADAL" clId="{0E62F583-C3B9-4DA1-B92F-5AA0D6B13AE7}"/>
    <pc:docChg chg="undo custSel modSld">
      <pc:chgData name="Caroline HAMMER" userId="e8950d66-20db-46c4-9e5b-5068b91838e3" providerId="ADAL" clId="{0E62F583-C3B9-4DA1-B92F-5AA0D6B13AE7}" dt="2020-08-10T12:34:39.970" v="509"/>
      <pc:docMkLst>
        <pc:docMk/>
      </pc:docMkLst>
      <pc:sldChg chg="delSp modSp modAnim">
        <pc:chgData name="Caroline HAMMER" userId="e8950d66-20db-46c4-9e5b-5068b91838e3" providerId="ADAL" clId="{0E62F583-C3B9-4DA1-B92F-5AA0D6B13AE7}" dt="2020-08-10T12:29:24.902" v="467"/>
        <pc:sldMkLst>
          <pc:docMk/>
          <pc:sldMk cId="865723547" sldId="300"/>
        </pc:sldMkLst>
        <pc:spChg chg="mod">
          <ac:chgData name="Caroline HAMMER" userId="e8950d66-20db-46c4-9e5b-5068b91838e3" providerId="ADAL" clId="{0E62F583-C3B9-4DA1-B92F-5AA0D6B13AE7}" dt="2020-08-10T12:28:48.721" v="442" actId="1035"/>
          <ac:spMkLst>
            <pc:docMk/>
            <pc:sldMk cId="865723547" sldId="300"/>
            <ac:spMk id="2" creationId="{F4EE2AF7-EE93-42E8-B92D-D8F80F81F412}"/>
          </ac:spMkLst>
        </pc:spChg>
        <pc:spChg chg="mod">
          <ac:chgData name="Caroline HAMMER" userId="e8950d66-20db-46c4-9e5b-5068b91838e3" providerId="ADAL" clId="{0E62F583-C3B9-4DA1-B92F-5AA0D6B13AE7}" dt="2020-08-10T12:10:26.637" v="61" actId="20577"/>
          <ac:spMkLst>
            <pc:docMk/>
            <pc:sldMk cId="865723547" sldId="300"/>
            <ac:spMk id="3" creationId="{744815B6-22DB-4D9B-97C0-7347DF58C3DE}"/>
          </ac:spMkLst>
        </pc:spChg>
        <pc:spChg chg="mod">
          <ac:chgData name="Caroline HAMMER" userId="e8950d66-20db-46c4-9e5b-5068b91838e3" providerId="ADAL" clId="{0E62F583-C3B9-4DA1-B92F-5AA0D6B13AE7}" dt="2020-08-10T12:28:56.842" v="462" actId="1035"/>
          <ac:spMkLst>
            <pc:docMk/>
            <pc:sldMk cId="865723547" sldId="300"/>
            <ac:spMk id="4" creationId="{265AFE41-C97E-4EB2-A90B-396824B48BBC}"/>
          </ac:spMkLst>
        </pc:spChg>
        <pc:spChg chg="mod">
          <ac:chgData name="Caroline HAMMER" userId="e8950d66-20db-46c4-9e5b-5068b91838e3" providerId="ADAL" clId="{0E62F583-C3B9-4DA1-B92F-5AA0D6B13AE7}" dt="2020-08-10T12:29:04.563" v="463" actId="1076"/>
          <ac:spMkLst>
            <pc:docMk/>
            <pc:sldMk cId="865723547" sldId="300"/>
            <ac:spMk id="5" creationId="{68480C99-FAAA-4D63-8159-9FCE0C72FF39}"/>
          </ac:spMkLst>
        </pc:spChg>
        <pc:spChg chg="mod">
          <ac:chgData name="Caroline HAMMER" userId="e8950d66-20db-46c4-9e5b-5068b91838e3" providerId="ADAL" clId="{0E62F583-C3B9-4DA1-B92F-5AA0D6B13AE7}" dt="2020-08-10T12:29:09.340" v="464" actId="14100"/>
          <ac:spMkLst>
            <pc:docMk/>
            <pc:sldMk cId="865723547" sldId="300"/>
            <ac:spMk id="6" creationId="{DF2B9766-1684-4769-91BF-BC484E300A0E}"/>
          </ac:spMkLst>
        </pc:spChg>
        <pc:spChg chg="del">
          <ac:chgData name="Caroline HAMMER" userId="e8950d66-20db-46c4-9e5b-5068b91838e3" providerId="ADAL" clId="{0E62F583-C3B9-4DA1-B92F-5AA0D6B13AE7}" dt="2020-08-10T12:28:34.511" v="422" actId="478"/>
          <ac:spMkLst>
            <pc:docMk/>
            <pc:sldMk cId="865723547" sldId="300"/>
            <ac:spMk id="9" creationId="{0BB85537-6246-4D1D-8E9C-38D320A2D5CD}"/>
          </ac:spMkLst>
        </pc:spChg>
      </pc:sldChg>
      <pc:sldChg chg="modSp">
        <pc:chgData name="Caroline HAMMER" userId="e8950d66-20db-46c4-9e5b-5068b91838e3" providerId="ADAL" clId="{0E62F583-C3B9-4DA1-B92F-5AA0D6B13AE7}" dt="2020-08-10T12:11:18.587" v="87" actId="1037"/>
        <pc:sldMkLst>
          <pc:docMk/>
          <pc:sldMk cId="3500086710" sldId="303"/>
        </pc:sldMkLst>
        <pc:spChg chg="mod">
          <ac:chgData name="Caroline HAMMER" userId="e8950d66-20db-46c4-9e5b-5068b91838e3" providerId="ADAL" clId="{0E62F583-C3B9-4DA1-B92F-5AA0D6B13AE7}" dt="2020-08-10T12:11:18.587" v="87" actId="1037"/>
          <ac:spMkLst>
            <pc:docMk/>
            <pc:sldMk cId="3500086710" sldId="303"/>
            <ac:spMk id="2" creationId="{438D9879-98F8-41A9-83B6-B4E78691E2CC}"/>
          </ac:spMkLst>
        </pc:spChg>
      </pc:sldChg>
      <pc:sldChg chg="modSp">
        <pc:chgData name="Caroline HAMMER" userId="e8950d66-20db-46c4-9e5b-5068b91838e3" providerId="ADAL" clId="{0E62F583-C3B9-4DA1-B92F-5AA0D6B13AE7}" dt="2020-08-10T12:11:39.304" v="91" actId="313"/>
        <pc:sldMkLst>
          <pc:docMk/>
          <pc:sldMk cId="1923955616" sldId="304"/>
        </pc:sldMkLst>
        <pc:spChg chg="mod">
          <ac:chgData name="Caroline HAMMER" userId="e8950d66-20db-46c4-9e5b-5068b91838e3" providerId="ADAL" clId="{0E62F583-C3B9-4DA1-B92F-5AA0D6B13AE7}" dt="2020-08-10T12:11:39.304" v="91" actId="313"/>
          <ac:spMkLst>
            <pc:docMk/>
            <pc:sldMk cId="1923955616" sldId="304"/>
            <ac:spMk id="2" creationId="{71DC51FD-64B8-437D-A03A-6F277ABABDBA}"/>
          </ac:spMkLst>
        </pc:spChg>
        <pc:spChg chg="mod">
          <ac:chgData name="Caroline HAMMER" userId="e8950d66-20db-46c4-9e5b-5068b91838e3" providerId="ADAL" clId="{0E62F583-C3B9-4DA1-B92F-5AA0D6B13AE7}" dt="2020-08-10T12:11:31.052" v="89" actId="1037"/>
          <ac:spMkLst>
            <pc:docMk/>
            <pc:sldMk cId="1923955616" sldId="304"/>
            <ac:spMk id="9" creationId="{294CF65D-FF3A-4BC0-8332-03B80CA416C4}"/>
          </ac:spMkLst>
        </pc:spChg>
      </pc:sldChg>
      <pc:sldChg chg="addSp modSp">
        <pc:chgData name="Caroline HAMMER" userId="e8950d66-20db-46c4-9e5b-5068b91838e3" providerId="ADAL" clId="{0E62F583-C3B9-4DA1-B92F-5AA0D6B13AE7}" dt="2020-08-10T12:33:40.492" v="508" actId="1076"/>
        <pc:sldMkLst>
          <pc:docMk/>
          <pc:sldMk cId="2983495092" sldId="305"/>
        </pc:sldMkLst>
        <pc:spChg chg="add mod ord">
          <ac:chgData name="Caroline HAMMER" userId="e8950d66-20db-46c4-9e5b-5068b91838e3" providerId="ADAL" clId="{0E62F583-C3B9-4DA1-B92F-5AA0D6B13AE7}" dt="2020-08-10T12:31:01.625" v="473" actId="166"/>
          <ac:spMkLst>
            <pc:docMk/>
            <pc:sldMk cId="2983495092" sldId="305"/>
            <ac:spMk id="2" creationId="{B25C53C0-2649-4F82-842F-484962BCB7EB}"/>
          </ac:spMkLst>
        </pc:spChg>
        <pc:spChg chg="mod ord">
          <ac:chgData name="Caroline HAMMER" userId="e8950d66-20db-46c4-9e5b-5068b91838e3" providerId="ADAL" clId="{0E62F583-C3B9-4DA1-B92F-5AA0D6B13AE7}" dt="2020-08-10T12:32:06.369" v="489" actId="1076"/>
          <ac:spMkLst>
            <pc:docMk/>
            <pc:sldMk cId="2983495092" sldId="305"/>
            <ac:spMk id="3" creationId="{8B765847-24FA-4A94-9B31-8471B00E3DAE}"/>
          </ac:spMkLst>
        </pc:spChg>
        <pc:spChg chg="mod ord">
          <ac:chgData name="Caroline HAMMER" userId="e8950d66-20db-46c4-9e5b-5068b91838e3" providerId="ADAL" clId="{0E62F583-C3B9-4DA1-B92F-5AA0D6B13AE7}" dt="2020-08-10T12:32:11.223" v="490" actId="1076"/>
          <ac:spMkLst>
            <pc:docMk/>
            <pc:sldMk cId="2983495092" sldId="305"/>
            <ac:spMk id="5" creationId="{A20C3FB0-BD69-469E-BE2E-5702A721A131}"/>
          </ac:spMkLst>
        </pc:spChg>
        <pc:spChg chg="mod ord">
          <ac:chgData name="Caroline HAMMER" userId="e8950d66-20db-46c4-9e5b-5068b91838e3" providerId="ADAL" clId="{0E62F583-C3B9-4DA1-B92F-5AA0D6B13AE7}" dt="2020-08-10T12:32:40.083" v="496" actId="1076"/>
          <ac:spMkLst>
            <pc:docMk/>
            <pc:sldMk cId="2983495092" sldId="305"/>
            <ac:spMk id="7" creationId="{D19722FE-E405-46A0-B0A1-9E0AE7E1CEB2}"/>
          </ac:spMkLst>
        </pc:spChg>
        <pc:spChg chg="mod ord">
          <ac:chgData name="Caroline HAMMER" userId="e8950d66-20db-46c4-9e5b-5068b91838e3" providerId="ADAL" clId="{0E62F583-C3B9-4DA1-B92F-5AA0D6B13AE7}" dt="2020-08-10T12:33:32.131" v="506" actId="1035"/>
          <ac:spMkLst>
            <pc:docMk/>
            <pc:sldMk cId="2983495092" sldId="305"/>
            <ac:spMk id="8" creationId="{DB15AA8D-7A66-4E47-BD38-093202BAE0AA}"/>
          </ac:spMkLst>
        </pc:spChg>
        <pc:spChg chg="mod ord">
          <ac:chgData name="Caroline HAMMER" userId="e8950d66-20db-46c4-9e5b-5068b91838e3" providerId="ADAL" clId="{0E62F583-C3B9-4DA1-B92F-5AA0D6B13AE7}" dt="2020-08-10T12:32:50.996" v="498" actId="1076"/>
          <ac:spMkLst>
            <pc:docMk/>
            <pc:sldMk cId="2983495092" sldId="305"/>
            <ac:spMk id="21" creationId="{FBAA17CE-1877-42C6-A80B-8DE5DD62F748}"/>
          </ac:spMkLst>
        </pc:spChg>
        <pc:spChg chg="mod ord">
          <ac:chgData name="Caroline HAMMER" userId="e8950d66-20db-46c4-9e5b-5068b91838e3" providerId="ADAL" clId="{0E62F583-C3B9-4DA1-B92F-5AA0D6B13AE7}" dt="2020-08-10T12:33:03.935" v="501" actId="1076"/>
          <ac:spMkLst>
            <pc:docMk/>
            <pc:sldMk cId="2983495092" sldId="305"/>
            <ac:spMk id="22" creationId="{63B59178-29CF-4625-A06D-951D0DC5FFCA}"/>
          </ac:spMkLst>
        </pc:spChg>
        <pc:spChg chg="mod ord">
          <ac:chgData name="Caroline HAMMER" userId="e8950d66-20db-46c4-9e5b-5068b91838e3" providerId="ADAL" clId="{0E62F583-C3B9-4DA1-B92F-5AA0D6B13AE7}" dt="2020-08-10T12:33:40.492" v="508" actId="1076"/>
          <ac:spMkLst>
            <pc:docMk/>
            <pc:sldMk cId="2983495092" sldId="305"/>
            <ac:spMk id="23" creationId="{12A6F233-12F4-4390-ADD5-1C6F16D37075}"/>
          </ac:spMkLst>
        </pc:spChg>
        <pc:picChg chg="mod ord">
          <ac:chgData name="Caroline HAMMER" userId="e8950d66-20db-46c4-9e5b-5068b91838e3" providerId="ADAL" clId="{0E62F583-C3B9-4DA1-B92F-5AA0D6B13AE7}" dt="2020-08-10T12:31:14.062" v="475" actId="1076"/>
          <ac:picMkLst>
            <pc:docMk/>
            <pc:sldMk cId="2983495092" sldId="305"/>
            <ac:picMk id="25" creationId="{240DA297-2FF5-428D-940E-D1DA25475150}"/>
          </ac:picMkLst>
        </pc:picChg>
      </pc:sldChg>
      <pc:sldChg chg="modSp">
        <pc:chgData name="Caroline HAMMER" userId="e8950d66-20db-46c4-9e5b-5068b91838e3" providerId="ADAL" clId="{0E62F583-C3B9-4DA1-B92F-5AA0D6B13AE7}" dt="2020-08-10T12:10:03.855" v="43" actId="14100"/>
        <pc:sldMkLst>
          <pc:docMk/>
          <pc:sldMk cId="2070151100" sldId="306"/>
        </pc:sldMkLst>
        <pc:spChg chg="mod">
          <ac:chgData name="Caroline HAMMER" userId="e8950d66-20db-46c4-9e5b-5068b91838e3" providerId="ADAL" clId="{0E62F583-C3B9-4DA1-B92F-5AA0D6B13AE7}" dt="2020-08-10T12:10:03.855" v="43" actId="14100"/>
          <ac:spMkLst>
            <pc:docMk/>
            <pc:sldMk cId="2070151100" sldId="306"/>
            <ac:spMk id="5" creationId="{3B1CD0FB-57BD-45B5-8004-8A6A7FAF19C6}"/>
          </ac:spMkLst>
        </pc:spChg>
      </pc:sldChg>
      <pc:sldChg chg="modSp">
        <pc:chgData name="Caroline HAMMER" userId="e8950d66-20db-46c4-9e5b-5068b91838e3" providerId="ADAL" clId="{0E62F583-C3B9-4DA1-B92F-5AA0D6B13AE7}" dt="2020-08-10T12:15:24.879" v="241" actId="1076"/>
        <pc:sldMkLst>
          <pc:docMk/>
          <pc:sldMk cId="1038312726" sldId="307"/>
        </pc:sldMkLst>
        <pc:spChg chg="mod">
          <ac:chgData name="Caroline HAMMER" userId="e8950d66-20db-46c4-9e5b-5068b91838e3" providerId="ADAL" clId="{0E62F583-C3B9-4DA1-B92F-5AA0D6B13AE7}" dt="2020-08-10T12:15:24.879" v="241" actId="1076"/>
          <ac:spMkLst>
            <pc:docMk/>
            <pc:sldMk cId="1038312726" sldId="307"/>
            <ac:spMk id="6" creationId="{DF2B9766-1684-4769-91BF-BC484E300A0E}"/>
          </ac:spMkLst>
        </pc:spChg>
        <pc:spChg chg="mod">
          <ac:chgData name="Caroline HAMMER" userId="e8950d66-20db-46c4-9e5b-5068b91838e3" providerId="ADAL" clId="{0E62F583-C3B9-4DA1-B92F-5AA0D6B13AE7}" dt="2020-08-10T12:15:18.580" v="240" actId="20577"/>
          <ac:spMkLst>
            <pc:docMk/>
            <pc:sldMk cId="1038312726" sldId="307"/>
            <ac:spMk id="9" creationId="{294CF65D-FF3A-4BC0-8332-03B80CA416C4}"/>
          </ac:spMkLst>
        </pc:spChg>
      </pc:sldChg>
      <pc:sldChg chg="addSp delSp modSp">
        <pc:chgData name="Caroline HAMMER" userId="e8950d66-20db-46c4-9e5b-5068b91838e3" providerId="ADAL" clId="{0E62F583-C3B9-4DA1-B92F-5AA0D6B13AE7}" dt="2020-08-10T12:27:05.754" v="417" actId="1076"/>
        <pc:sldMkLst>
          <pc:docMk/>
          <pc:sldMk cId="2527583621" sldId="309"/>
        </pc:sldMkLst>
        <pc:spChg chg="del mod">
          <ac:chgData name="Caroline HAMMER" userId="e8950d66-20db-46c4-9e5b-5068b91838e3" providerId="ADAL" clId="{0E62F583-C3B9-4DA1-B92F-5AA0D6B13AE7}" dt="2020-08-10T12:24:33.940" v="398" actId="478"/>
          <ac:spMkLst>
            <pc:docMk/>
            <pc:sldMk cId="2527583621" sldId="309"/>
            <ac:spMk id="5" creationId="{F3217D85-DE04-4104-B3EC-933D86E2805F}"/>
          </ac:spMkLst>
        </pc:spChg>
        <pc:spChg chg="mod ord">
          <ac:chgData name="Caroline HAMMER" userId="e8950d66-20db-46c4-9e5b-5068b91838e3" providerId="ADAL" clId="{0E62F583-C3B9-4DA1-B92F-5AA0D6B13AE7}" dt="2020-08-10T12:27:04.465" v="416" actId="14100"/>
          <ac:spMkLst>
            <pc:docMk/>
            <pc:sldMk cId="2527583621" sldId="309"/>
            <ac:spMk id="11" creationId="{20684445-5731-4358-9FCD-297D9CF13F69}"/>
          </ac:spMkLst>
        </pc:spChg>
        <pc:spChg chg="add mod ord">
          <ac:chgData name="Caroline HAMMER" userId="e8950d66-20db-46c4-9e5b-5068b91838e3" providerId="ADAL" clId="{0E62F583-C3B9-4DA1-B92F-5AA0D6B13AE7}" dt="2020-08-10T12:27:03.655" v="414" actId="14100"/>
          <ac:spMkLst>
            <pc:docMk/>
            <pc:sldMk cId="2527583621" sldId="309"/>
            <ac:spMk id="29" creationId="{4F82C4E7-C65E-4F31-BCB6-D72DDEA5AFB8}"/>
          </ac:spMkLst>
        </pc:spChg>
        <pc:picChg chg="mod">
          <ac:chgData name="Caroline HAMMER" userId="e8950d66-20db-46c4-9e5b-5068b91838e3" providerId="ADAL" clId="{0E62F583-C3B9-4DA1-B92F-5AA0D6B13AE7}" dt="2020-08-10T12:27:05.754" v="417" actId="1076"/>
          <ac:picMkLst>
            <pc:docMk/>
            <pc:sldMk cId="2527583621" sldId="309"/>
            <ac:picMk id="21" creationId="{B21DB681-DF99-4BEB-8A71-00F9D7860C3A}"/>
          </ac:picMkLst>
        </pc:picChg>
        <pc:picChg chg="mod">
          <ac:chgData name="Caroline HAMMER" userId="e8950d66-20db-46c4-9e5b-5068b91838e3" providerId="ADAL" clId="{0E62F583-C3B9-4DA1-B92F-5AA0D6B13AE7}" dt="2020-08-10T12:25:00.295" v="404" actId="1076"/>
          <ac:picMkLst>
            <pc:docMk/>
            <pc:sldMk cId="2527583621" sldId="309"/>
            <ac:picMk id="23" creationId="{E72B47BA-6403-4C90-8EF8-3E10A1F92B65}"/>
          </ac:picMkLst>
        </pc:picChg>
        <pc:picChg chg="mod">
          <ac:chgData name="Caroline HAMMER" userId="e8950d66-20db-46c4-9e5b-5068b91838e3" providerId="ADAL" clId="{0E62F583-C3B9-4DA1-B92F-5AA0D6B13AE7}" dt="2020-08-10T12:25:22.418" v="406" actId="1076"/>
          <ac:picMkLst>
            <pc:docMk/>
            <pc:sldMk cId="2527583621" sldId="309"/>
            <ac:picMk id="28" creationId="{50E8B2EB-1E16-496B-B68D-F41ED38F4353}"/>
          </ac:picMkLst>
        </pc:picChg>
      </pc:sldChg>
      <pc:sldChg chg="modSp">
        <pc:chgData name="Caroline HAMMER" userId="e8950d66-20db-46c4-9e5b-5068b91838e3" providerId="ADAL" clId="{0E62F583-C3B9-4DA1-B92F-5AA0D6B13AE7}" dt="2020-08-10T12:24:12.770" v="395" actId="1076"/>
        <pc:sldMkLst>
          <pc:docMk/>
          <pc:sldMk cId="68429658" sldId="310"/>
        </pc:sldMkLst>
        <pc:spChg chg="mod">
          <ac:chgData name="Caroline HAMMER" userId="e8950d66-20db-46c4-9e5b-5068b91838e3" providerId="ADAL" clId="{0E62F583-C3B9-4DA1-B92F-5AA0D6B13AE7}" dt="2020-08-10T12:24:12.770" v="395" actId="1076"/>
          <ac:spMkLst>
            <pc:docMk/>
            <pc:sldMk cId="68429658" sldId="310"/>
            <ac:spMk id="5" creationId="{3B1CD0FB-57BD-45B5-8004-8A6A7FAF19C6}"/>
          </ac:spMkLst>
        </pc:spChg>
        <pc:spChg chg="mod">
          <ac:chgData name="Caroline HAMMER" userId="e8950d66-20db-46c4-9e5b-5068b91838e3" providerId="ADAL" clId="{0E62F583-C3B9-4DA1-B92F-5AA0D6B13AE7}" dt="2020-08-10T12:24:07.937" v="394" actId="1076"/>
          <ac:spMkLst>
            <pc:docMk/>
            <pc:sldMk cId="68429658" sldId="310"/>
            <ac:spMk id="21" creationId="{F552BAB5-99F5-4E03-A03D-CDA5D1F9346E}"/>
          </ac:spMkLst>
        </pc:spChg>
      </pc:sldChg>
      <pc:sldChg chg="addSp delSp modSp modAnim">
        <pc:chgData name="Caroline HAMMER" userId="e8950d66-20db-46c4-9e5b-5068b91838e3" providerId="ADAL" clId="{0E62F583-C3B9-4DA1-B92F-5AA0D6B13AE7}" dt="2020-08-10T12:34:39.970" v="509"/>
        <pc:sldMkLst>
          <pc:docMk/>
          <pc:sldMk cId="2939303320" sldId="311"/>
        </pc:sldMkLst>
        <pc:spChg chg="del">
          <ac:chgData name="Caroline HAMMER" userId="e8950d66-20db-46c4-9e5b-5068b91838e3" providerId="ADAL" clId="{0E62F583-C3B9-4DA1-B92F-5AA0D6B13AE7}" dt="2020-08-10T12:17:21.710" v="310"/>
          <ac:spMkLst>
            <pc:docMk/>
            <pc:sldMk cId="2939303320" sldId="311"/>
            <ac:spMk id="3" creationId="{B3D0F63C-F53F-4982-B8C1-C85381D7C5ED}"/>
          </ac:spMkLst>
        </pc:spChg>
        <pc:spChg chg="add mod">
          <ac:chgData name="Caroline HAMMER" userId="e8950d66-20db-46c4-9e5b-5068b91838e3" providerId="ADAL" clId="{0E62F583-C3B9-4DA1-B92F-5AA0D6B13AE7}" dt="2020-08-10T12:27:53.366" v="421" actId="255"/>
          <ac:spMkLst>
            <pc:docMk/>
            <pc:sldMk cId="2939303320" sldId="311"/>
            <ac:spMk id="5" creationId="{D2961645-53B8-4111-B131-DEC59E0E3642}"/>
          </ac:spMkLst>
        </pc:spChg>
        <pc:spChg chg="mod">
          <ac:chgData name="Caroline HAMMER" userId="e8950d66-20db-46c4-9e5b-5068b91838e3" providerId="ADAL" clId="{0E62F583-C3B9-4DA1-B92F-5AA0D6B13AE7}" dt="2020-08-10T12:27:31.513" v="418"/>
          <ac:spMkLst>
            <pc:docMk/>
            <pc:sldMk cId="2939303320" sldId="311"/>
            <ac:spMk id="11" creationId="{20684445-5731-4358-9FCD-297D9CF13F69}"/>
          </ac:spMkLst>
        </pc:spChg>
        <pc:picChg chg="mod">
          <ac:chgData name="Caroline HAMMER" userId="e8950d66-20db-46c4-9e5b-5068b91838e3" providerId="ADAL" clId="{0E62F583-C3B9-4DA1-B92F-5AA0D6B13AE7}" dt="2020-08-10T12:18:57.795" v="332" actId="1076"/>
          <ac:picMkLst>
            <pc:docMk/>
            <pc:sldMk cId="2939303320" sldId="311"/>
            <ac:picMk id="6" creationId="{8D0177C2-F543-4A30-840A-108D9505D391}"/>
          </ac:picMkLst>
        </pc:picChg>
        <pc:picChg chg="add mod">
          <ac:chgData name="Caroline HAMMER" userId="e8950d66-20db-46c4-9e5b-5068b91838e3" providerId="ADAL" clId="{0E62F583-C3B9-4DA1-B92F-5AA0D6B13AE7}" dt="2020-08-10T12:18:51.639" v="330" actId="1076"/>
          <ac:picMkLst>
            <pc:docMk/>
            <pc:sldMk cId="2939303320" sldId="311"/>
            <ac:picMk id="29" creationId="{22E0BEE3-7F29-47AC-8ACA-62DF79FE6F96}"/>
          </ac:picMkLst>
        </pc:picChg>
        <pc:picChg chg="add mod">
          <ac:chgData name="Caroline HAMMER" userId="e8950d66-20db-46c4-9e5b-5068b91838e3" providerId="ADAL" clId="{0E62F583-C3B9-4DA1-B92F-5AA0D6B13AE7}" dt="2020-08-10T12:18:32.643" v="321" actId="1076"/>
          <ac:picMkLst>
            <pc:docMk/>
            <pc:sldMk cId="2939303320" sldId="311"/>
            <ac:picMk id="30" creationId="{4A5C87D4-B5F0-4185-B342-404B8A43AD8A}"/>
          </ac:picMkLst>
        </pc:picChg>
        <pc:picChg chg="mod">
          <ac:chgData name="Caroline HAMMER" userId="e8950d66-20db-46c4-9e5b-5068b91838e3" providerId="ADAL" clId="{0E62F583-C3B9-4DA1-B92F-5AA0D6B13AE7}" dt="2020-08-10T12:18:39.957" v="325" actId="1076"/>
          <ac:picMkLst>
            <pc:docMk/>
            <pc:sldMk cId="2939303320" sldId="311"/>
            <ac:picMk id="31" creationId="{221F3071-2203-4E4C-9E92-E34D8001DA37}"/>
          </ac:picMkLst>
        </pc:picChg>
        <pc:picChg chg="mod">
          <ac:chgData name="Caroline HAMMER" userId="e8950d66-20db-46c4-9e5b-5068b91838e3" providerId="ADAL" clId="{0E62F583-C3B9-4DA1-B92F-5AA0D6B13AE7}" dt="2020-08-10T12:18:49.267" v="329" actId="1076"/>
          <ac:picMkLst>
            <pc:docMk/>
            <pc:sldMk cId="2939303320" sldId="311"/>
            <ac:picMk id="32" creationId="{9491471F-EE09-4626-A061-F5B8987DD91D}"/>
          </ac:picMkLst>
        </pc:picChg>
        <pc:picChg chg="mod">
          <ac:chgData name="Caroline HAMMER" userId="e8950d66-20db-46c4-9e5b-5068b91838e3" providerId="ADAL" clId="{0E62F583-C3B9-4DA1-B92F-5AA0D6B13AE7}" dt="2020-08-10T12:18:53.622" v="331" actId="1076"/>
          <ac:picMkLst>
            <pc:docMk/>
            <pc:sldMk cId="2939303320" sldId="311"/>
            <ac:picMk id="33" creationId="{BD668098-2201-4985-B125-BA26A220307A}"/>
          </ac:picMkLst>
        </pc:picChg>
        <pc:picChg chg="del mod">
          <ac:chgData name="Caroline HAMMER" userId="e8950d66-20db-46c4-9e5b-5068b91838e3" providerId="ADAL" clId="{0E62F583-C3B9-4DA1-B92F-5AA0D6B13AE7}" dt="2020-08-10T12:18:21.324" v="316" actId="478"/>
          <ac:picMkLst>
            <pc:docMk/>
            <pc:sldMk cId="2939303320" sldId="311"/>
            <ac:picMk id="35" creationId="{9FC15984-8B53-4CDC-A0B1-55EA86903C16}"/>
          </ac:picMkLst>
        </pc:picChg>
      </pc:sldChg>
      <pc:sldChg chg="modAnim">
        <pc:chgData name="Caroline HAMMER" userId="e8950d66-20db-46c4-9e5b-5068b91838e3" providerId="ADAL" clId="{0E62F583-C3B9-4DA1-B92F-5AA0D6B13AE7}" dt="2020-08-10T12:27:03.321" v="413"/>
        <pc:sldMkLst>
          <pc:docMk/>
          <pc:sldMk cId="1461121355" sldId="31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3B424E-EC3A-4CDA-83A3-1EECF35AAA02}" type="datetimeFigureOut">
              <a:rPr lang="en-GB" smtClean="0"/>
              <a:t>15/09/2020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FD8C7A-DEC9-4C53-9D7D-E73C52F895B2}" type="slidenum">
              <a:rPr lang="en-GB" smtClean="0"/>
              <a:t>‹#›</a:t>
            </a:fld>
            <a:endParaRPr lang="en-GB"/>
          </a:p>
        </p:txBody>
      </p:sp>
    </p:spTree>
    <p:extLst>
      <p:ext uri="{BB962C8B-B14F-4D97-AF65-F5344CB8AC3E}">
        <p14:creationId xmlns:p14="http://schemas.microsoft.com/office/powerpoint/2010/main" val="4046095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FD8C7A-DEC9-4C53-9D7D-E73C52F895B2}" type="slidenum">
              <a:rPr lang="en-GB" smtClean="0"/>
              <a:t>4</a:t>
            </a:fld>
            <a:endParaRPr lang="en-GB"/>
          </a:p>
        </p:txBody>
      </p:sp>
    </p:spTree>
    <p:extLst>
      <p:ext uri="{BB962C8B-B14F-4D97-AF65-F5344CB8AC3E}">
        <p14:creationId xmlns:p14="http://schemas.microsoft.com/office/powerpoint/2010/main" val="4219536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FD8C7A-DEC9-4C53-9D7D-E73C52F895B2}" type="slidenum">
              <a:rPr lang="en-GB" smtClean="0"/>
              <a:t>5</a:t>
            </a:fld>
            <a:endParaRPr lang="en-GB"/>
          </a:p>
        </p:txBody>
      </p:sp>
    </p:spTree>
    <p:extLst>
      <p:ext uri="{BB962C8B-B14F-4D97-AF65-F5344CB8AC3E}">
        <p14:creationId xmlns:p14="http://schemas.microsoft.com/office/powerpoint/2010/main" val="1933768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FD8C7A-DEC9-4C53-9D7D-E73C52F895B2}" type="slidenum">
              <a:rPr lang="en-GB" smtClean="0"/>
              <a:t>6</a:t>
            </a:fld>
            <a:endParaRPr lang="en-GB"/>
          </a:p>
        </p:txBody>
      </p:sp>
    </p:spTree>
    <p:extLst>
      <p:ext uri="{BB962C8B-B14F-4D97-AF65-F5344CB8AC3E}">
        <p14:creationId xmlns:p14="http://schemas.microsoft.com/office/powerpoint/2010/main" val="3544800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A7652-6622-4886-86D8-352128C4B1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B02F2F5-083E-404A-9250-6CB3D59B4A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BBAEB18-05A7-47D5-B0FC-3C530407CECC}"/>
              </a:ext>
            </a:extLst>
          </p:cNvPr>
          <p:cNvSpPr>
            <a:spLocks noGrp="1"/>
          </p:cNvSpPr>
          <p:nvPr>
            <p:ph type="dt" sz="half" idx="10"/>
          </p:nvPr>
        </p:nvSpPr>
        <p:spPr/>
        <p:txBody>
          <a:bodyPr/>
          <a:lstStyle/>
          <a:p>
            <a:fld id="{9EFA789D-ABA7-46F3-9448-401FAC37FF81}" type="datetimeFigureOut">
              <a:rPr lang="en-GB" smtClean="0"/>
              <a:t>15/09/2020</a:t>
            </a:fld>
            <a:endParaRPr lang="en-GB"/>
          </a:p>
        </p:txBody>
      </p:sp>
      <p:sp>
        <p:nvSpPr>
          <p:cNvPr id="5" name="Footer Placeholder 4">
            <a:extLst>
              <a:ext uri="{FF2B5EF4-FFF2-40B4-BE49-F238E27FC236}">
                <a16:creationId xmlns:a16="http://schemas.microsoft.com/office/drawing/2014/main" id="{E93D90BB-293F-4695-B98A-F2FEBFA044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C05584-8067-47EF-99CC-369B93EFBA91}"/>
              </a:ext>
            </a:extLst>
          </p:cNvPr>
          <p:cNvSpPr>
            <a:spLocks noGrp="1"/>
          </p:cNvSpPr>
          <p:nvPr>
            <p:ph type="sldNum" sz="quarter" idx="12"/>
          </p:nvPr>
        </p:nvSpPr>
        <p:spPr/>
        <p:txBody>
          <a:bodyPr/>
          <a:lstStyle/>
          <a:p>
            <a:fld id="{4511E9F4-8545-4276-8162-2C4DCFAC8293}" type="slidenum">
              <a:rPr lang="en-GB" smtClean="0"/>
              <a:t>‹#›</a:t>
            </a:fld>
            <a:endParaRPr lang="en-GB"/>
          </a:p>
        </p:txBody>
      </p:sp>
    </p:spTree>
    <p:extLst>
      <p:ext uri="{BB962C8B-B14F-4D97-AF65-F5344CB8AC3E}">
        <p14:creationId xmlns:p14="http://schemas.microsoft.com/office/powerpoint/2010/main" val="3332939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545AE-9D0E-4335-97A6-BACAB117A03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0F6FC6B-FB8B-4D57-8507-4327845FF0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67FECF-15B3-408F-8AD7-C51BFA88338A}"/>
              </a:ext>
            </a:extLst>
          </p:cNvPr>
          <p:cNvSpPr>
            <a:spLocks noGrp="1"/>
          </p:cNvSpPr>
          <p:nvPr>
            <p:ph type="dt" sz="half" idx="10"/>
          </p:nvPr>
        </p:nvSpPr>
        <p:spPr/>
        <p:txBody>
          <a:bodyPr/>
          <a:lstStyle/>
          <a:p>
            <a:fld id="{9EFA789D-ABA7-46F3-9448-401FAC37FF81}" type="datetimeFigureOut">
              <a:rPr lang="en-GB" smtClean="0"/>
              <a:t>15/09/2020</a:t>
            </a:fld>
            <a:endParaRPr lang="en-GB"/>
          </a:p>
        </p:txBody>
      </p:sp>
      <p:sp>
        <p:nvSpPr>
          <p:cNvPr id="5" name="Footer Placeholder 4">
            <a:extLst>
              <a:ext uri="{FF2B5EF4-FFF2-40B4-BE49-F238E27FC236}">
                <a16:creationId xmlns:a16="http://schemas.microsoft.com/office/drawing/2014/main" id="{239E55F2-31A7-400F-B1E1-B07ACB77C9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34ADF4-65C4-42BE-BD3B-BF59AF488879}"/>
              </a:ext>
            </a:extLst>
          </p:cNvPr>
          <p:cNvSpPr>
            <a:spLocks noGrp="1"/>
          </p:cNvSpPr>
          <p:nvPr>
            <p:ph type="sldNum" sz="quarter" idx="12"/>
          </p:nvPr>
        </p:nvSpPr>
        <p:spPr/>
        <p:txBody>
          <a:bodyPr/>
          <a:lstStyle/>
          <a:p>
            <a:fld id="{4511E9F4-8545-4276-8162-2C4DCFAC8293}" type="slidenum">
              <a:rPr lang="en-GB" smtClean="0"/>
              <a:t>‹#›</a:t>
            </a:fld>
            <a:endParaRPr lang="en-GB"/>
          </a:p>
        </p:txBody>
      </p:sp>
    </p:spTree>
    <p:extLst>
      <p:ext uri="{BB962C8B-B14F-4D97-AF65-F5344CB8AC3E}">
        <p14:creationId xmlns:p14="http://schemas.microsoft.com/office/powerpoint/2010/main" val="3554369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D89C84-5520-46AE-AE43-769CCC3A344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0C1CAA-E25A-4685-A921-6787CF78DF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2B2F4D-E708-4AA2-B665-F92A5898D28A}"/>
              </a:ext>
            </a:extLst>
          </p:cNvPr>
          <p:cNvSpPr>
            <a:spLocks noGrp="1"/>
          </p:cNvSpPr>
          <p:nvPr>
            <p:ph type="dt" sz="half" idx="10"/>
          </p:nvPr>
        </p:nvSpPr>
        <p:spPr/>
        <p:txBody>
          <a:bodyPr/>
          <a:lstStyle/>
          <a:p>
            <a:fld id="{9EFA789D-ABA7-46F3-9448-401FAC37FF81}" type="datetimeFigureOut">
              <a:rPr lang="en-GB" smtClean="0"/>
              <a:t>15/09/2020</a:t>
            </a:fld>
            <a:endParaRPr lang="en-GB"/>
          </a:p>
        </p:txBody>
      </p:sp>
      <p:sp>
        <p:nvSpPr>
          <p:cNvPr id="5" name="Footer Placeholder 4">
            <a:extLst>
              <a:ext uri="{FF2B5EF4-FFF2-40B4-BE49-F238E27FC236}">
                <a16:creationId xmlns:a16="http://schemas.microsoft.com/office/drawing/2014/main" id="{94E5F9D2-4731-45DD-9D21-920CF31A88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1BB030-1424-485D-9CC3-A184F49EEBCD}"/>
              </a:ext>
            </a:extLst>
          </p:cNvPr>
          <p:cNvSpPr>
            <a:spLocks noGrp="1"/>
          </p:cNvSpPr>
          <p:nvPr>
            <p:ph type="sldNum" sz="quarter" idx="12"/>
          </p:nvPr>
        </p:nvSpPr>
        <p:spPr/>
        <p:txBody>
          <a:bodyPr/>
          <a:lstStyle/>
          <a:p>
            <a:fld id="{4511E9F4-8545-4276-8162-2C4DCFAC8293}" type="slidenum">
              <a:rPr lang="en-GB" smtClean="0"/>
              <a:t>‹#›</a:t>
            </a:fld>
            <a:endParaRPr lang="en-GB"/>
          </a:p>
        </p:txBody>
      </p:sp>
    </p:spTree>
    <p:extLst>
      <p:ext uri="{BB962C8B-B14F-4D97-AF65-F5344CB8AC3E}">
        <p14:creationId xmlns:p14="http://schemas.microsoft.com/office/powerpoint/2010/main" val="2950102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19A88-5A32-4C84-A8CD-E15ABBB205A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F3AB04-F277-4AF7-A43A-CB45F2D8C1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86C9C1-8D13-4672-B560-C848B775987A}"/>
              </a:ext>
            </a:extLst>
          </p:cNvPr>
          <p:cNvSpPr>
            <a:spLocks noGrp="1"/>
          </p:cNvSpPr>
          <p:nvPr>
            <p:ph type="dt" sz="half" idx="10"/>
          </p:nvPr>
        </p:nvSpPr>
        <p:spPr/>
        <p:txBody>
          <a:bodyPr/>
          <a:lstStyle/>
          <a:p>
            <a:fld id="{9EFA789D-ABA7-46F3-9448-401FAC37FF81}" type="datetimeFigureOut">
              <a:rPr lang="en-GB" smtClean="0"/>
              <a:t>15/09/2020</a:t>
            </a:fld>
            <a:endParaRPr lang="en-GB"/>
          </a:p>
        </p:txBody>
      </p:sp>
      <p:sp>
        <p:nvSpPr>
          <p:cNvPr id="5" name="Footer Placeholder 4">
            <a:extLst>
              <a:ext uri="{FF2B5EF4-FFF2-40B4-BE49-F238E27FC236}">
                <a16:creationId xmlns:a16="http://schemas.microsoft.com/office/drawing/2014/main" id="{94B895C1-1B1E-4A28-BA85-5E8F0B8955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3CAD40-A59C-460A-A314-4A4A8C229D55}"/>
              </a:ext>
            </a:extLst>
          </p:cNvPr>
          <p:cNvSpPr>
            <a:spLocks noGrp="1"/>
          </p:cNvSpPr>
          <p:nvPr>
            <p:ph type="sldNum" sz="quarter" idx="12"/>
          </p:nvPr>
        </p:nvSpPr>
        <p:spPr/>
        <p:txBody>
          <a:bodyPr/>
          <a:lstStyle/>
          <a:p>
            <a:fld id="{4511E9F4-8545-4276-8162-2C4DCFAC8293}" type="slidenum">
              <a:rPr lang="en-GB" smtClean="0"/>
              <a:t>‹#›</a:t>
            </a:fld>
            <a:endParaRPr lang="en-GB"/>
          </a:p>
        </p:txBody>
      </p:sp>
    </p:spTree>
    <p:extLst>
      <p:ext uri="{BB962C8B-B14F-4D97-AF65-F5344CB8AC3E}">
        <p14:creationId xmlns:p14="http://schemas.microsoft.com/office/powerpoint/2010/main" val="17119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6B939-6A20-49B8-B0E4-A31CE448E3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EBC792E-AE3D-40ED-8D0E-C1759E1DEB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3BC820-60AE-45A9-815B-A663C0603AA0}"/>
              </a:ext>
            </a:extLst>
          </p:cNvPr>
          <p:cNvSpPr>
            <a:spLocks noGrp="1"/>
          </p:cNvSpPr>
          <p:nvPr>
            <p:ph type="dt" sz="half" idx="10"/>
          </p:nvPr>
        </p:nvSpPr>
        <p:spPr/>
        <p:txBody>
          <a:bodyPr/>
          <a:lstStyle/>
          <a:p>
            <a:fld id="{9EFA789D-ABA7-46F3-9448-401FAC37FF81}" type="datetimeFigureOut">
              <a:rPr lang="en-GB" smtClean="0"/>
              <a:t>15/09/2020</a:t>
            </a:fld>
            <a:endParaRPr lang="en-GB"/>
          </a:p>
        </p:txBody>
      </p:sp>
      <p:sp>
        <p:nvSpPr>
          <p:cNvPr id="5" name="Footer Placeholder 4">
            <a:extLst>
              <a:ext uri="{FF2B5EF4-FFF2-40B4-BE49-F238E27FC236}">
                <a16:creationId xmlns:a16="http://schemas.microsoft.com/office/drawing/2014/main" id="{80C6972C-589C-4563-A795-1E0D743D2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63B65A-C189-4389-B92E-81F13624290D}"/>
              </a:ext>
            </a:extLst>
          </p:cNvPr>
          <p:cNvSpPr>
            <a:spLocks noGrp="1"/>
          </p:cNvSpPr>
          <p:nvPr>
            <p:ph type="sldNum" sz="quarter" idx="12"/>
          </p:nvPr>
        </p:nvSpPr>
        <p:spPr/>
        <p:txBody>
          <a:bodyPr/>
          <a:lstStyle/>
          <a:p>
            <a:fld id="{4511E9F4-8545-4276-8162-2C4DCFAC8293}" type="slidenum">
              <a:rPr lang="en-GB" smtClean="0"/>
              <a:t>‹#›</a:t>
            </a:fld>
            <a:endParaRPr lang="en-GB"/>
          </a:p>
        </p:txBody>
      </p:sp>
    </p:spTree>
    <p:extLst>
      <p:ext uri="{BB962C8B-B14F-4D97-AF65-F5344CB8AC3E}">
        <p14:creationId xmlns:p14="http://schemas.microsoft.com/office/powerpoint/2010/main" val="624610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B2CB8-405F-49B4-84EC-FD719A48B0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B79E0B5-B473-4D54-B7DA-347335CCF1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D5D405A-EBF8-41DB-BFEE-82784EABAF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E88047C-F691-44EA-9919-5867FDD072D8}"/>
              </a:ext>
            </a:extLst>
          </p:cNvPr>
          <p:cNvSpPr>
            <a:spLocks noGrp="1"/>
          </p:cNvSpPr>
          <p:nvPr>
            <p:ph type="dt" sz="half" idx="10"/>
          </p:nvPr>
        </p:nvSpPr>
        <p:spPr/>
        <p:txBody>
          <a:bodyPr/>
          <a:lstStyle/>
          <a:p>
            <a:fld id="{9EFA789D-ABA7-46F3-9448-401FAC37FF81}" type="datetimeFigureOut">
              <a:rPr lang="en-GB" smtClean="0"/>
              <a:t>15/09/2020</a:t>
            </a:fld>
            <a:endParaRPr lang="en-GB"/>
          </a:p>
        </p:txBody>
      </p:sp>
      <p:sp>
        <p:nvSpPr>
          <p:cNvPr id="6" name="Footer Placeholder 5">
            <a:extLst>
              <a:ext uri="{FF2B5EF4-FFF2-40B4-BE49-F238E27FC236}">
                <a16:creationId xmlns:a16="http://schemas.microsoft.com/office/drawing/2014/main" id="{6F05C783-7C8C-4720-85EA-7360075408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CA8CC6-EF6D-4FBE-9FE7-F1377B2533A8}"/>
              </a:ext>
            </a:extLst>
          </p:cNvPr>
          <p:cNvSpPr>
            <a:spLocks noGrp="1"/>
          </p:cNvSpPr>
          <p:nvPr>
            <p:ph type="sldNum" sz="quarter" idx="12"/>
          </p:nvPr>
        </p:nvSpPr>
        <p:spPr/>
        <p:txBody>
          <a:bodyPr/>
          <a:lstStyle/>
          <a:p>
            <a:fld id="{4511E9F4-8545-4276-8162-2C4DCFAC8293}" type="slidenum">
              <a:rPr lang="en-GB" smtClean="0"/>
              <a:t>‹#›</a:t>
            </a:fld>
            <a:endParaRPr lang="en-GB"/>
          </a:p>
        </p:txBody>
      </p:sp>
    </p:spTree>
    <p:extLst>
      <p:ext uri="{BB962C8B-B14F-4D97-AF65-F5344CB8AC3E}">
        <p14:creationId xmlns:p14="http://schemas.microsoft.com/office/powerpoint/2010/main" val="625455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A2E68-2A58-4711-A0F2-71467495086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58BFA9-8C51-4889-8699-767F383658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2551A4-9C5F-4E70-AC71-D8D8DD24A5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C941244-4E4D-4166-B38C-1506AECB74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4F92B1-EE85-4D44-8B71-924DE373BD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055CF0A-D7A1-4479-A8B1-357EB694755D}"/>
              </a:ext>
            </a:extLst>
          </p:cNvPr>
          <p:cNvSpPr>
            <a:spLocks noGrp="1"/>
          </p:cNvSpPr>
          <p:nvPr>
            <p:ph type="dt" sz="half" idx="10"/>
          </p:nvPr>
        </p:nvSpPr>
        <p:spPr/>
        <p:txBody>
          <a:bodyPr/>
          <a:lstStyle/>
          <a:p>
            <a:fld id="{9EFA789D-ABA7-46F3-9448-401FAC37FF81}" type="datetimeFigureOut">
              <a:rPr lang="en-GB" smtClean="0"/>
              <a:t>15/09/2020</a:t>
            </a:fld>
            <a:endParaRPr lang="en-GB"/>
          </a:p>
        </p:txBody>
      </p:sp>
      <p:sp>
        <p:nvSpPr>
          <p:cNvPr id="8" name="Footer Placeholder 7">
            <a:extLst>
              <a:ext uri="{FF2B5EF4-FFF2-40B4-BE49-F238E27FC236}">
                <a16:creationId xmlns:a16="http://schemas.microsoft.com/office/drawing/2014/main" id="{3EB52317-6B3D-4444-A18B-3724FA79517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95B5859-565E-4592-BB64-E814EABA6F95}"/>
              </a:ext>
            </a:extLst>
          </p:cNvPr>
          <p:cNvSpPr>
            <a:spLocks noGrp="1"/>
          </p:cNvSpPr>
          <p:nvPr>
            <p:ph type="sldNum" sz="quarter" idx="12"/>
          </p:nvPr>
        </p:nvSpPr>
        <p:spPr/>
        <p:txBody>
          <a:bodyPr/>
          <a:lstStyle/>
          <a:p>
            <a:fld id="{4511E9F4-8545-4276-8162-2C4DCFAC8293}" type="slidenum">
              <a:rPr lang="en-GB" smtClean="0"/>
              <a:t>‹#›</a:t>
            </a:fld>
            <a:endParaRPr lang="en-GB"/>
          </a:p>
        </p:txBody>
      </p:sp>
    </p:spTree>
    <p:extLst>
      <p:ext uri="{BB962C8B-B14F-4D97-AF65-F5344CB8AC3E}">
        <p14:creationId xmlns:p14="http://schemas.microsoft.com/office/powerpoint/2010/main" val="1308024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3D16C-90BF-4113-8049-E9B3AED59E0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D2804C9-AD4F-480C-A813-5FBEB601F4EB}"/>
              </a:ext>
            </a:extLst>
          </p:cNvPr>
          <p:cNvSpPr>
            <a:spLocks noGrp="1"/>
          </p:cNvSpPr>
          <p:nvPr>
            <p:ph type="dt" sz="half" idx="10"/>
          </p:nvPr>
        </p:nvSpPr>
        <p:spPr/>
        <p:txBody>
          <a:bodyPr/>
          <a:lstStyle/>
          <a:p>
            <a:fld id="{9EFA789D-ABA7-46F3-9448-401FAC37FF81}" type="datetimeFigureOut">
              <a:rPr lang="en-GB" smtClean="0"/>
              <a:t>15/09/2020</a:t>
            </a:fld>
            <a:endParaRPr lang="en-GB"/>
          </a:p>
        </p:txBody>
      </p:sp>
      <p:sp>
        <p:nvSpPr>
          <p:cNvPr id="4" name="Footer Placeholder 3">
            <a:extLst>
              <a:ext uri="{FF2B5EF4-FFF2-40B4-BE49-F238E27FC236}">
                <a16:creationId xmlns:a16="http://schemas.microsoft.com/office/drawing/2014/main" id="{8F0DF3CE-F91B-4524-B395-D905CE7F5AD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5E4FE02-A37B-466D-85CF-FE19D3FB100E}"/>
              </a:ext>
            </a:extLst>
          </p:cNvPr>
          <p:cNvSpPr>
            <a:spLocks noGrp="1"/>
          </p:cNvSpPr>
          <p:nvPr>
            <p:ph type="sldNum" sz="quarter" idx="12"/>
          </p:nvPr>
        </p:nvSpPr>
        <p:spPr/>
        <p:txBody>
          <a:bodyPr/>
          <a:lstStyle/>
          <a:p>
            <a:fld id="{4511E9F4-8545-4276-8162-2C4DCFAC8293}" type="slidenum">
              <a:rPr lang="en-GB" smtClean="0"/>
              <a:t>‹#›</a:t>
            </a:fld>
            <a:endParaRPr lang="en-GB"/>
          </a:p>
        </p:txBody>
      </p:sp>
    </p:spTree>
    <p:extLst>
      <p:ext uri="{BB962C8B-B14F-4D97-AF65-F5344CB8AC3E}">
        <p14:creationId xmlns:p14="http://schemas.microsoft.com/office/powerpoint/2010/main" val="3576962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141606-BF24-4B66-BC93-5910387946B4}"/>
              </a:ext>
            </a:extLst>
          </p:cNvPr>
          <p:cNvSpPr>
            <a:spLocks noGrp="1"/>
          </p:cNvSpPr>
          <p:nvPr>
            <p:ph type="dt" sz="half" idx="10"/>
          </p:nvPr>
        </p:nvSpPr>
        <p:spPr/>
        <p:txBody>
          <a:bodyPr/>
          <a:lstStyle/>
          <a:p>
            <a:fld id="{9EFA789D-ABA7-46F3-9448-401FAC37FF81}" type="datetimeFigureOut">
              <a:rPr lang="en-GB" smtClean="0"/>
              <a:t>15/09/2020</a:t>
            </a:fld>
            <a:endParaRPr lang="en-GB"/>
          </a:p>
        </p:txBody>
      </p:sp>
      <p:sp>
        <p:nvSpPr>
          <p:cNvPr id="3" name="Footer Placeholder 2">
            <a:extLst>
              <a:ext uri="{FF2B5EF4-FFF2-40B4-BE49-F238E27FC236}">
                <a16:creationId xmlns:a16="http://schemas.microsoft.com/office/drawing/2014/main" id="{C4305F4C-0780-4CCE-9C1A-E9C60C6434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B3830CD-D81B-42E6-83E2-DD31B21DB87C}"/>
              </a:ext>
            </a:extLst>
          </p:cNvPr>
          <p:cNvSpPr>
            <a:spLocks noGrp="1"/>
          </p:cNvSpPr>
          <p:nvPr>
            <p:ph type="sldNum" sz="quarter" idx="12"/>
          </p:nvPr>
        </p:nvSpPr>
        <p:spPr/>
        <p:txBody>
          <a:bodyPr/>
          <a:lstStyle/>
          <a:p>
            <a:fld id="{4511E9F4-8545-4276-8162-2C4DCFAC8293}" type="slidenum">
              <a:rPr lang="en-GB" smtClean="0"/>
              <a:t>‹#›</a:t>
            </a:fld>
            <a:endParaRPr lang="en-GB"/>
          </a:p>
        </p:txBody>
      </p:sp>
    </p:spTree>
    <p:extLst>
      <p:ext uri="{BB962C8B-B14F-4D97-AF65-F5344CB8AC3E}">
        <p14:creationId xmlns:p14="http://schemas.microsoft.com/office/powerpoint/2010/main" val="3314791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31D53-F108-44B1-AF5C-1DCB827E82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B556CAA-BDDE-436D-A2AC-9E363BDB60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7458136-E196-4639-B149-5492CF6F14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B2D12E-F5FC-4689-891E-54DD3BD48197}"/>
              </a:ext>
            </a:extLst>
          </p:cNvPr>
          <p:cNvSpPr>
            <a:spLocks noGrp="1"/>
          </p:cNvSpPr>
          <p:nvPr>
            <p:ph type="dt" sz="half" idx="10"/>
          </p:nvPr>
        </p:nvSpPr>
        <p:spPr/>
        <p:txBody>
          <a:bodyPr/>
          <a:lstStyle/>
          <a:p>
            <a:fld id="{9EFA789D-ABA7-46F3-9448-401FAC37FF81}" type="datetimeFigureOut">
              <a:rPr lang="en-GB" smtClean="0"/>
              <a:t>15/09/2020</a:t>
            </a:fld>
            <a:endParaRPr lang="en-GB"/>
          </a:p>
        </p:txBody>
      </p:sp>
      <p:sp>
        <p:nvSpPr>
          <p:cNvPr id="6" name="Footer Placeholder 5">
            <a:extLst>
              <a:ext uri="{FF2B5EF4-FFF2-40B4-BE49-F238E27FC236}">
                <a16:creationId xmlns:a16="http://schemas.microsoft.com/office/drawing/2014/main" id="{BF8F8636-DA7F-41CE-8BA6-D00DA9C1814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9B61CD-1C23-4484-AAC3-B21AE68D75ED}"/>
              </a:ext>
            </a:extLst>
          </p:cNvPr>
          <p:cNvSpPr>
            <a:spLocks noGrp="1"/>
          </p:cNvSpPr>
          <p:nvPr>
            <p:ph type="sldNum" sz="quarter" idx="12"/>
          </p:nvPr>
        </p:nvSpPr>
        <p:spPr/>
        <p:txBody>
          <a:bodyPr/>
          <a:lstStyle/>
          <a:p>
            <a:fld id="{4511E9F4-8545-4276-8162-2C4DCFAC8293}" type="slidenum">
              <a:rPr lang="en-GB" smtClean="0"/>
              <a:t>‹#›</a:t>
            </a:fld>
            <a:endParaRPr lang="en-GB"/>
          </a:p>
        </p:txBody>
      </p:sp>
    </p:spTree>
    <p:extLst>
      <p:ext uri="{BB962C8B-B14F-4D97-AF65-F5344CB8AC3E}">
        <p14:creationId xmlns:p14="http://schemas.microsoft.com/office/powerpoint/2010/main" val="3554178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5419E-EA1C-494C-B1AF-CF1093DCD8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7D7A630-B6C1-459B-9B4F-6ABCA93286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1D2C6C6-5D73-4811-9675-1E12A6A60E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05C7A5-326A-47C7-B458-194722B05E0F}"/>
              </a:ext>
            </a:extLst>
          </p:cNvPr>
          <p:cNvSpPr>
            <a:spLocks noGrp="1"/>
          </p:cNvSpPr>
          <p:nvPr>
            <p:ph type="dt" sz="half" idx="10"/>
          </p:nvPr>
        </p:nvSpPr>
        <p:spPr/>
        <p:txBody>
          <a:bodyPr/>
          <a:lstStyle/>
          <a:p>
            <a:fld id="{9EFA789D-ABA7-46F3-9448-401FAC37FF81}" type="datetimeFigureOut">
              <a:rPr lang="en-GB" smtClean="0"/>
              <a:t>15/09/2020</a:t>
            </a:fld>
            <a:endParaRPr lang="en-GB"/>
          </a:p>
        </p:txBody>
      </p:sp>
      <p:sp>
        <p:nvSpPr>
          <p:cNvPr id="6" name="Footer Placeholder 5">
            <a:extLst>
              <a:ext uri="{FF2B5EF4-FFF2-40B4-BE49-F238E27FC236}">
                <a16:creationId xmlns:a16="http://schemas.microsoft.com/office/drawing/2014/main" id="{FDE6BB98-C257-4A30-8F0D-6532B85773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6D2B0C-D9AE-4080-898F-F231C4E2599E}"/>
              </a:ext>
            </a:extLst>
          </p:cNvPr>
          <p:cNvSpPr>
            <a:spLocks noGrp="1"/>
          </p:cNvSpPr>
          <p:nvPr>
            <p:ph type="sldNum" sz="quarter" idx="12"/>
          </p:nvPr>
        </p:nvSpPr>
        <p:spPr/>
        <p:txBody>
          <a:bodyPr/>
          <a:lstStyle/>
          <a:p>
            <a:fld id="{4511E9F4-8545-4276-8162-2C4DCFAC8293}" type="slidenum">
              <a:rPr lang="en-GB" smtClean="0"/>
              <a:t>‹#›</a:t>
            </a:fld>
            <a:endParaRPr lang="en-GB"/>
          </a:p>
        </p:txBody>
      </p:sp>
    </p:spTree>
    <p:extLst>
      <p:ext uri="{BB962C8B-B14F-4D97-AF65-F5344CB8AC3E}">
        <p14:creationId xmlns:p14="http://schemas.microsoft.com/office/powerpoint/2010/main" val="939801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9F35BA-4F14-4094-AC44-95EC9B39AF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55574C-498A-4C3E-8316-FC7BC86B1A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D5DD3B-7B57-446D-B914-D95DD99126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FA789D-ABA7-46F3-9448-401FAC37FF81}" type="datetimeFigureOut">
              <a:rPr lang="en-GB" smtClean="0"/>
              <a:t>15/09/2020</a:t>
            </a:fld>
            <a:endParaRPr lang="en-GB"/>
          </a:p>
        </p:txBody>
      </p:sp>
      <p:sp>
        <p:nvSpPr>
          <p:cNvPr id="5" name="Footer Placeholder 4">
            <a:extLst>
              <a:ext uri="{FF2B5EF4-FFF2-40B4-BE49-F238E27FC236}">
                <a16:creationId xmlns:a16="http://schemas.microsoft.com/office/drawing/2014/main" id="{BCE1D1EE-A5D4-40FE-9342-75EDF92308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0116F3F-10C0-4EB2-8E6A-D96A1950E6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1E9F4-8545-4276-8162-2C4DCFAC8293}" type="slidenum">
              <a:rPr lang="en-GB" smtClean="0"/>
              <a:t>‹#›</a:t>
            </a:fld>
            <a:endParaRPr lang="en-GB"/>
          </a:p>
        </p:txBody>
      </p:sp>
    </p:spTree>
    <p:extLst>
      <p:ext uri="{BB962C8B-B14F-4D97-AF65-F5344CB8AC3E}">
        <p14:creationId xmlns:p14="http://schemas.microsoft.com/office/powerpoint/2010/main" val="3847020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30.jp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6.jpg"/><Relationship Id="rId18" Type="http://schemas.openxmlformats.org/officeDocument/2006/relationships/image" Target="../media/image20.png"/><Relationship Id="rId3" Type="http://schemas.openxmlformats.org/officeDocument/2006/relationships/image" Target="../media/image10.jpg"/><Relationship Id="rId7" Type="http://schemas.openxmlformats.org/officeDocument/2006/relationships/image" Target="../media/image12.png"/><Relationship Id="rId12" Type="http://schemas.microsoft.com/office/2007/relationships/hdphoto" Target="../media/hdphoto2.wdp"/><Relationship Id="rId17" Type="http://schemas.openxmlformats.org/officeDocument/2006/relationships/image" Target="../media/image19.jpg"/><Relationship Id="rId2" Type="http://schemas.openxmlformats.org/officeDocument/2006/relationships/image" Target="../media/image1.png"/><Relationship Id="rId16"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1.png"/><Relationship Id="rId15" Type="http://schemas.microsoft.com/office/2007/relationships/hdphoto" Target="../media/hdphoto3.wdp"/><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13.jpg"/><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jpg"/><Relationship Id="rId18"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18.png"/><Relationship Id="rId17" Type="http://schemas.openxmlformats.org/officeDocument/2006/relationships/image" Target="../media/image10.jpg"/><Relationship Id="rId2" Type="http://schemas.openxmlformats.org/officeDocument/2006/relationships/image" Target="../media/image1.png"/><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hdphoto" Target="../media/hdphoto3.wdp"/><Relationship Id="rId5" Type="http://schemas.openxmlformats.org/officeDocument/2006/relationships/image" Target="../media/image13.jpg"/><Relationship Id="rId15" Type="http://schemas.openxmlformats.org/officeDocument/2006/relationships/image" Target="../media/image11.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jpg"/><Relationship Id="rId1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C:\Users\mlo2\AppData\Local\Microsoft\Windows\INetCache\Content.MSO\20ADCD09.tmp">
            <a:extLst>
              <a:ext uri="{FF2B5EF4-FFF2-40B4-BE49-F238E27FC236}">
                <a16:creationId xmlns:a16="http://schemas.microsoft.com/office/drawing/2014/main" id="{3B1B11C6-2782-47B2-8FC7-1A7CDB26FEF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9900" y="2791129"/>
            <a:ext cx="2809004" cy="3557301"/>
          </a:xfrm>
          <a:prstGeom prst="rect">
            <a:avLst/>
          </a:prstGeom>
          <a:noFill/>
          <a:ln>
            <a:noFill/>
          </a:ln>
        </p:spPr>
      </p:pic>
      <p:sp>
        <p:nvSpPr>
          <p:cNvPr id="11" name="TextBox 10">
            <a:extLst>
              <a:ext uri="{FF2B5EF4-FFF2-40B4-BE49-F238E27FC236}">
                <a16:creationId xmlns:a16="http://schemas.microsoft.com/office/drawing/2014/main" id="{20684445-5731-4358-9FCD-297D9CF13F69}"/>
              </a:ext>
            </a:extLst>
          </p:cNvPr>
          <p:cNvSpPr txBox="1"/>
          <p:nvPr/>
        </p:nvSpPr>
        <p:spPr>
          <a:xfrm>
            <a:off x="584186" y="922259"/>
            <a:ext cx="4618957" cy="1077218"/>
          </a:xfrm>
          <a:prstGeom prst="rect">
            <a:avLst/>
          </a:prstGeom>
          <a:noFill/>
        </p:spPr>
        <p:txBody>
          <a:bodyPr wrap="square" rtlCol="0">
            <a:spAutoFit/>
          </a:bodyPr>
          <a:lstStyle/>
          <a:p>
            <a:r>
              <a:rPr lang="en-GB" sz="3200"/>
              <a:t>Toys Through Time session </a:t>
            </a:r>
          </a:p>
          <a:p>
            <a:r>
              <a:rPr lang="en-GB" sz="3200"/>
              <a:t>at Chelmsford Museum </a:t>
            </a:r>
          </a:p>
        </p:txBody>
      </p:sp>
      <p:sp>
        <p:nvSpPr>
          <p:cNvPr id="2" name="Rectangle 1">
            <a:extLst>
              <a:ext uri="{FF2B5EF4-FFF2-40B4-BE49-F238E27FC236}">
                <a16:creationId xmlns:a16="http://schemas.microsoft.com/office/drawing/2014/main" id="{7F22CDCC-C37A-4647-9453-9A829AB3E804}"/>
              </a:ext>
            </a:extLst>
          </p:cNvPr>
          <p:cNvSpPr/>
          <p:nvPr/>
        </p:nvSpPr>
        <p:spPr>
          <a:xfrm>
            <a:off x="5203143" y="509570"/>
            <a:ext cx="5494527" cy="6050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peech Bubble: Rectangle with Corners Rounded 20">
            <a:extLst>
              <a:ext uri="{FF2B5EF4-FFF2-40B4-BE49-F238E27FC236}">
                <a16:creationId xmlns:a16="http://schemas.microsoft.com/office/drawing/2014/main" id="{F552BAB5-99F5-4E03-A03D-CDA5D1F9346E}"/>
              </a:ext>
            </a:extLst>
          </p:cNvPr>
          <p:cNvSpPr/>
          <p:nvPr/>
        </p:nvSpPr>
        <p:spPr>
          <a:xfrm>
            <a:off x="3401717" y="2307396"/>
            <a:ext cx="8027586" cy="3938275"/>
          </a:xfrm>
          <a:prstGeom prst="wedgeRoundRectCallout">
            <a:avLst>
              <a:gd name="adj1" fmla="val -58446"/>
              <a:gd name="adj2" fmla="val 223"/>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3B1CD0FB-57BD-45B5-8004-8A6A7FAF19C6}"/>
              </a:ext>
            </a:extLst>
          </p:cNvPr>
          <p:cNvSpPr/>
          <p:nvPr/>
        </p:nvSpPr>
        <p:spPr>
          <a:xfrm>
            <a:off x="3801949" y="2378630"/>
            <a:ext cx="7044242" cy="3785652"/>
          </a:xfrm>
          <a:prstGeom prst="rect">
            <a:avLst/>
          </a:prstGeom>
        </p:spPr>
        <p:txBody>
          <a:bodyPr wrap="square">
            <a:spAutoFit/>
          </a:bodyPr>
          <a:lstStyle/>
          <a:p>
            <a:r>
              <a:rPr lang="en-GB" sz="2400" b="1" dirty="0"/>
              <a:t>Before your visit to Chelmsford Museum for our   ‘Toys Through Time’ session use this presentation with your children so they can gain the most from   the trip.  </a:t>
            </a:r>
            <a:br>
              <a:rPr lang="en-GB" sz="2400" b="1" dirty="0"/>
            </a:br>
            <a:br>
              <a:rPr lang="en-GB" sz="2400" dirty="0"/>
            </a:br>
            <a:r>
              <a:rPr lang="en-GB" sz="2400" dirty="0"/>
              <a:t>As you go through the slides our robot ‘Sparky’ will pose questions that will encourage your children to start thinking about their own toys and introduce them to the museum which was once Wells family home. Enjoy</a:t>
            </a:r>
          </a:p>
        </p:txBody>
      </p:sp>
    </p:spTree>
    <p:extLst>
      <p:ext uri="{BB962C8B-B14F-4D97-AF65-F5344CB8AC3E}">
        <p14:creationId xmlns:p14="http://schemas.microsoft.com/office/powerpoint/2010/main" val="2070151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C:\Users\mlo2\AppData\Local\Microsoft\Windows\INetCache\Content.MSO\20ADCD09.tmp">
            <a:extLst>
              <a:ext uri="{FF2B5EF4-FFF2-40B4-BE49-F238E27FC236}">
                <a16:creationId xmlns:a16="http://schemas.microsoft.com/office/drawing/2014/main" id="{3B1B11C6-2782-47B2-8FC7-1A7CDB26FEF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9180" y="-30540"/>
            <a:ext cx="2649802" cy="3096036"/>
          </a:xfrm>
          <a:prstGeom prst="rect">
            <a:avLst/>
          </a:prstGeom>
          <a:noFill/>
          <a:ln>
            <a:noFill/>
          </a:ln>
        </p:spPr>
      </p:pic>
      <p:sp>
        <p:nvSpPr>
          <p:cNvPr id="27" name="TextBox 26">
            <a:extLst>
              <a:ext uri="{FF2B5EF4-FFF2-40B4-BE49-F238E27FC236}">
                <a16:creationId xmlns:a16="http://schemas.microsoft.com/office/drawing/2014/main" id="{5838D45A-E845-43B6-9E79-CF8C81117692}"/>
              </a:ext>
            </a:extLst>
          </p:cNvPr>
          <p:cNvSpPr txBox="1"/>
          <p:nvPr/>
        </p:nvSpPr>
        <p:spPr>
          <a:xfrm>
            <a:off x="1052528" y="5302744"/>
            <a:ext cx="1666987" cy="523220"/>
          </a:xfrm>
          <a:prstGeom prst="rect">
            <a:avLst/>
          </a:prstGeom>
          <a:noFill/>
        </p:spPr>
        <p:txBody>
          <a:bodyPr wrap="square" rtlCol="0">
            <a:spAutoFit/>
          </a:bodyPr>
          <a:lstStyle/>
          <a:p>
            <a:r>
              <a:rPr lang="en-GB" sz="2800"/>
              <a:t>squeeze</a:t>
            </a:r>
            <a:r>
              <a:rPr lang="en-GB"/>
              <a:t> </a:t>
            </a:r>
          </a:p>
        </p:txBody>
      </p:sp>
      <p:sp>
        <p:nvSpPr>
          <p:cNvPr id="4" name="Rectangle 3">
            <a:extLst>
              <a:ext uri="{FF2B5EF4-FFF2-40B4-BE49-F238E27FC236}">
                <a16:creationId xmlns:a16="http://schemas.microsoft.com/office/drawing/2014/main" id="{B4E07B39-D167-4220-B927-18D4737CCEC0}"/>
              </a:ext>
            </a:extLst>
          </p:cNvPr>
          <p:cNvSpPr/>
          <p:nvPr/>
        </p:nvSpPr>
        <p:spPr>
          <a:xfrm>
            <a:off x="5506449" y="435797"/>
            <a:ext cx="6188727" cy="6114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a:extLst>
              <a:ext uri="{FF2B5EF4-FFF2-40B4-BE49-F238E27FC236}">
                <a16:creationId xmlns:a16="http://schemas.microsoft.com/office/drawing/2014/main" id="{93CC9B69-AA2E-4FFB-ACAE-5592E349F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9667" y="509570"/>
            <a:ext cx="1344127" cy="2125748"/>
          </a:xfrm>
          <a:prstGeom prst="rect">
            <a:avLst/>
          </a:prstGeom>
        </p:spPr>
      </p:pic>
      <p:pic>
        <p:nvPicPr>
          <p:cNvPr id="32" name="Picture 4">
            <a:extLst>
              <a:ext uri="{FF2B5EF4-FFF2-40B4-BE49-F238E27FC236}">
                <a16:creationId xmlns:a16="http://schemas.microsoft.com/office/drawing/2014/main" id="{9491471F-EE09-4626-A061-F5B8987DD9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690"/>
          <a:stretch/>
        </p:blipFill>
        <p:spPr bwMode="auto">
          <a:xfrm>
            <a:off x="9321610" y="3240035"/>
            <a:ext cx="2260054" cy="141561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wooden table&#10;&#10;Description automatically generated">
            <a:extLst>
              <a:ext uri="{FF2B5EF4-FFF2-40B4-BE49-F238E27FC236}">
                <a16:creationId xmlns:a16="http://schemas.microsoft.com/office/drawing/2014/main" id="{BD668098-2201-4985-B125-BA26A22030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9853" y="4529371"/>
            <a:ext cx="1945142" cy="1960829"/>
          </a:xfrm>
          <a:prstGeom prst="rect">
            <a:avLst/>
          </a:prstGeom>
        </p:spPr>
      </p:pic>
      <p:pic>
        <p:nvPicPr>
          <p:cNvPr id="31" name="Picture 30">
            <a:extLst>
              <a:ext uri="{FF2B5EF4-FFF2-40B4-BE49-F238E27FC236}">
                <a16:creationId xmlns:a16="http://schemas.microsoft.com/office/drawing/2014/main" id="{221F3071-2203-4E4C-9E92-E34D8001DA3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384834" y="3445877"/>
            <a:ext cx="2649855" cy="1718945"/>
          </a:xfrm>
          <a:prstGeom prst="rect">
            <a:avLst/>
          </a:prstGeom>
          <a:noFill/>
        </p:spPr>
      </p:pic>
      <p:pic>
        <p:nvPicPr>
          <p:cNvPr id="6" name="Picture 5" descr="A picture containing table, game&#10;&#10;Description automatically generated">
            <a:extLst>
              <a:ext uri="{FF2B5EF4-FFF2-40B4-BE49-F238E27FC236}">
                <a16:creationId xmlns:a16="http://schemas.microsoft.com/office/drawing/2014/main" id="{8D0177C2-F543-4A30-840A-108D9505D391}"/>
              </a:ext>
            </a:extLst>
          </p:cNvPr>
          <p:cNvPicPr>
            <a:picLocks noChangeAspect="1"/>
          </p:cNvPicPr>
          <p:nvPr/>
        </p:nvPicPr>
        <p:blipFill rotWithShape="1">
          <a:blip r:embed="rId7">
            <a:extLst>
              <a:ext uri="{28A0092B-C50C-407E-A947-70E740481C1C}">
                <a14:useLocalDpi xmlns:a14="http://schemas.microsoft.com/office/drawing/2010/main" val="0"/>
              </a:ext>
            </a:extLst>
          </a:blip>
          <a:srcRect l="28266" r="28355"/>
          <a:stretch/>
        </p:blipFill>
        <p:spPr>
          <a:xfrm>
            <a:off x="8067472" y="238314"/>
            <a:ext cx="1299882" cy="2996537"/>
          </a:xfrm>
          <a:prstGeom prst="rect">
            <a:avLst/>
          </a:prstGeom>
        </p:spPr>
      </p:pic>
      <p:sp>
        <p:nvSpPr>
          <p:cNvPr id="2" name="TextBox 1">
            <a:extLst>
              <a:ext uri="{FF2B5EF4-FFF2-40B4-BE49-F238E27FC236}">
                <a16:creationId xmlns:a16="http://schemas.microsoft.com/office/drawing/2014/main" id="{30852A74-1E1B-4068-AFB6-EB03505817EC}"/>
              </a:ext>
            </a:extLst>
          </p:cNvPr>
          <p:cNvSpPr txBox="1"/>
          <p:nvPr/>
        </p:nvSpPr>
        <p:spPr>
          <a:xfrm>
            <a:off x="990350" y="3469999"/>
            <a:ext cx="858131" cy="523220"/>
          </a:xfrm>
          <a:prstGeom prst="rect">
            <a:avLst/>
          </a:prstGeom>
          <a:noFill/>
        </p:spPr>
        <p:txBody>
          <a:bodyPr wrap="square" rtlCol="0">
            <a:spAutoFit/>
          </a:bodyPr>
          <a:lstStyle/>
          <a:p>
            <a:r>
              <a:rPr lang="en-GB" sz="2800"/>
              <a:t>pull  </a:t>
            </a:r>
          </a:p>
        </p:txBody>
      </p:sp>
      <p:sp>
        <p:nvSpPr>
          <p:cNvPr id="26" name="TextBox 25">
            <a:extLst>
              <a:ext uri="{FF2B5EF4-FFF2-40B4-BE49-F238E27FC236}">
                <a16:creationId xmlns:a16="http://schemas.microsoft.com/office/drawing/2014/main" id="{54DECE72-D4B6-4DFB-A0FD-997907BF7EEA}"/>
              </a:ext>
            </a:extLst>
          </p:cNvPr>
          <p:cNvSpPr txBox="1"/>
          <p:nvPr/>
        </p:nvSpPr>
        <p:spPr>
          <a:xfrm>
            <a:off x="1889727" y="4661737"/>
            <a:ext cx="858131" cy="523220"/>
          </a:xfrm>
          <a:prstGeom prst="rect">
            <a:avLst/>
          </a:prstGeom>
          <a:noFill/>
        </p:spPr>
        <p:txBody>
          <a:bodyPr wrap="square" rtlCol="0">
            <a:spAutoFit/>
          </a:bodyPr>
          <a:lstStyle/>
          <a:p>
            <a:r>
              <a:rPr lang="en-GB" sz="2800"/>
              <a:t>spin</a:t>
            </a:r>
            <a:r>
              <a:rPr lang="en-GB"/>
              <a:t> </a:t>
            </a:r>
          </a:p>
        </p:txBody>
      </p:sp>
      <p:sp>
        <p:nvSpPr>
          <p:cNvPr id="24" name="TextBox 23">
            <a:extLst>
              <a:ext uri="{FF2B5EF4-FFF2-40B4-BE49-F238E27FC236}">
                <a16:creationId xmlns:a16="http://schemas.microsoft.com/office/drawing/2014/main" id="{6D649EE5-4C05-48BA-8708-5D52C526B2DB}"/>
              </a:ext>
            </a:extLst>
          </p:cNvPr>
          <p:cNvSpPr txBox="1"/>
          <p:nvPr/>
        </p:nvSpPr>
        <p:spPr>
          <a:xfrm>
            <a:off x="1454981" y="4023759"/>
            <a:ext cx="1330684" cy="523220"/>
          </a:xfrm>
          <a:prstGeom prst="rect">
            <a:avLst/>
          </a:prstGeom>
          <a:noFill/>
        </p:spPr>
        <p:txBody>
          <a:bodyPr wrap="square" rtlCol="0">
            <a:spAutoFit/>
          </a:bodyPr>
          <a:lstStyle/>
          <a:p>
            <a:r>
              <a:rPr lang="en-GB" sz="2800"/>
              <a:t>twist</a:t>
            </a:r>
            <a:r>
              <a:rPr lang="en-GB"/>
              <a:t> </a:t>
            </a:r>
          </a:p>
        </p:txBody>
      </p:sp>
      <p:sp>
        <p:nvSpPr>
          <p:cNvPr id="25" name="TextBox 24">
            <a:extLst>
              <a:ext uri="{FF2B5EF4-FFF2-40B4-BE49-F238E27FC236}">
                <a16:creationId xmlns:a16="http://schemas.microsoft.com/office/drawing/2014/main" id="{F0E612F0-84BC-4554-B92D-91F70FA4EEE8}"/>
              </a:ext>
            </a:extLst>
          </p:cNvPr>
          <p:cNvSpPr txBox="1"/>
          <p:nvPr/>
        </p:nvSpPr>
        <p:spPr>
          <a:xfrm>
            <a:off x="820682" y="4679104"/>
            <a:ext cx="858131" cy="523220"/>
          </a:xfrm>
          <a:prstGeom prst="rect">
            <a:avLst/>
          </a:prstGeom>
          <a:noFill/>
        </p:spPr>
        <p:txBody>
          <a:bodyPr wrap="square" rtlCol="0">
            <a:spAutoFit/>
          </a:bodyPr>
          <a:lstStyle/>
          <a:p>
            <a:r>
              <a:rPr lang="en-GB" sz="2800"/>
              <a:t>turn </a:t>
            </a:r>
          </a:p>
        </p:txBody>
      </p:sp>
      <p:sp>
        <p:nvSpPr>
          <p:cNvPr id="38" name="TextBox 37">
            <a:extLst>
              <a:ext uri="{FF2B5EF4-FFF2-40B4-BE49-F238E27FC236}">
                <a16:creationId xmlns:a16="http://schemas.microsoft.com/office/drawing/2014/main" id="{91F9BEB4-2DE9-42F4-8466-6E3250F134EE}"/>
              </a:ext>
            </a:extLst>
          </p:cNvPr>
          <p:cNvSpPr txBox="1"/>
          <p:nvPr/>
        </p:nvSpPr>
        <p:spPr>
          <a:xfrm>
            <a:off x="2120323" y="3453549"/>
            <a:ext cx="1198384" cy="523220"/>
          </a:xfrm>
          <a:prstGeom prst="rect">
            <a:avLst/>
          </a:prstGeom>
          <a:noFill/>
        </p:spPr>
        <p:txBody>
          <a:bodyPr wrap="square" rtlCol="0">
            <a:spAutoFit/>
          </a:bodyPr>
          <a:lstStyle/>
          <a:p>
            <a:r>
              <a:rPr lang="en-GB" sz="2800"/>
              <a:t>push</a:t>
            </a:r>
            <a:r>
              <a:rPr lang="en-GB"/>
              <a:t> </a:t>
            </a:r>
          </a:p>
        </p:txBody>
      </p:sp>
      <p:sp>
        <p:nvSpPr>
          <p:cNvPr id="11" name="TextBox 10">
            <a:extLst>
              <a:ext uri="{FF2B5EF4-FFF2-40B4-BE49-F238E27FC236}">
                <a16:creationId xmlns:a16="http://schemas.microsoft.com/office/drawing/2014/main" id="{20684445-5731-4358-9FCD-297D9CF13F69}"/>
              </a:ext>
            </a:extLst>
          </p:cNvPr>
          <p:cNvSpPr txBox="1"/>
          <p:nvPr/>
        </p:nvSpPr>
        <p:spPr>
          <a:xfrm>
            <a:off x="2910838" y="558616"/>
            <a:ext cx="4881431" cy="892552"/>
          </a:xfrm>
          <a:prstGeom prst="rect">
            <a:avLst/>
          </a:prstGeom>
          <a:noFill/>
        </p:spPr>
        <p:txBody>
          <a:bodyPr wrap="square" rtlCol="0">
            <a:spAutoFit/>
          </a:bodyPr>
          <a:lstStyle/>
          <a:p>
            <a:r>
              <a:rPr lang="en-GB" sz="2800" dirty="0"/>
              <a:t>How do different toys move?</a:t>
            </a:r>
          </a:p>
          <a:p>
            <a:r>
              <a:rPr lang="en-GB" sz="2400" dirty="0"/>
              <a:t>Match the words with these old toys. </a:t>
            </a:r>
          </a:p>
        </p:txBody>
      </p:sp>
      <p:sp>
        <p:nvSpPr>
          <p:cNvPr id="28" name="Speech Bubble: Rectangle with Corners Rounded 27">
            <a:extLst>
              <a:ext uri="{FF2B5EF4-FFF2-40B4-BE49-F238E27FC236}">
                <a16:creationId xmlns:a16="http://schemas.microsoft.com/office/drawing/2014/main" id="{B219808B-788B-4A34-99DB-4839E6AB4821}"/>
              </a:ext>
            </a:extLst>
          </p:cNvPr>
          <p:cNvSpPr/>
          <p:nvPr/>
        </p:nvSpPr>
        <p:spPr>
          <a:xfrm>
            <a:off x="2866777" y="427448"/>
            <a:ext cx="4881431" cy="1506791"/>
          </a:xfrm>
          <a:prstGeom prst="wedgeRoundRectCallout">
            <a:avLst>
              <a:gd name="adj1" fmla="val -58708"/>
              <a:gd name="adj2" fmla="val 26959"/>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hought Bubble: Cloud 7">
            <a:extLst>
              <a:ext uri="{FF2B5EF4-FFF2-40B4-BE49-F238E27FC236}">
                <a16:creationId xmlns:a16="http://schemas.microsoft.com/office/drawing/2014/main" id="{B7D9935C-4DB8-477C-9975-B260555C4B27}"/>
              </a:ext>
            </a:extLst>
          </p:cNvPr>
          <p:cNvSpPr/>
          <p:nvPr/>
        </p:nvSpPr>
        <p:spPr>
          <a:xfrm>
            <a:off x="309180" y="2822713"/>
            <a:ext cx="3126057" cy="3662378"/>
          </a:xfrm>
          <a:prstGeom prst="cloudCallout">
            <a:avLst>
              <a:gd name="adj1" fmla="val -39985"/>
              <a:gd name="adj2" fmla="val -5399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22E0BEE3-7F29-47AC-8ACA-62DF79FE6F96}"/>
              </a:ext>
            </a:extLst>
          </p:cNvPr>
          <p:cNvPicPr>
            <a:picLocks noChangeAspect="1"/>
          </p:cNvPicPr>
          <p:nvPr/>
        </p:nvPicPr>
        <p:blipFill>
          <a:blip r:embed="rId8"/>
          <a:stretch>
            <a:fillRect/>
          </a:stretch>
        </p:blipFill>
        <p:spPr>
          <a:xfrm>
            <a:off x="6355852" y="4752524"/>
            <a:ext cx="5015466" cy="1910145"/>
          </a:xfrm>
          <a:prstGeom prst="rect">
            <a:avLst/>
          </a:prstGeom>
        </p:spPr>
      </p:pic>
      <p:pic>
        <p:nvPicPr>
          <p:cNvPr id="30" name="Picture 29">
            <a:extLst>
              <a:ext uri="{FF2B5EF4-FFF2-40B4-BE49-F238E27FC236}">
                <a16:creationId xmlns:a16="http://schemas.microsoft.com/office/drawing/2014/main" id="{4A5C87D4-B5F0-4185-B342-404B8A43AD8A}"/>
              </a:ext>
            </a:extLst>
          </p:cNvPr>
          <p:cNvPicPr>
            <a:picLocks noChangeAspect="1"/>
          </p:cNvPicPr>
          <p:nvPr/>
        </p:nvPicPr>
        <p:blipFill>
          <a:blip r:embed="rId9"/>
          <a:stretch>
            <a:fillRect/>
          </a:stretch>
        </p:blipFill>
        <p:spPr>
          <a:xfrm>
            <a:off x="3635065" y="2566793"/>
            <a:ext cx="2442934" cy="1718576"/>
          </a:xfrm>
          <a:prstGeom prst="rect">
            <a:avLst/>
          </a:prstGeom>
        </p:spPr>
      </p:pic>
      <p:sp>
        <p:nvSpPr>
          <p:cNvPr id="5" name="Rectangle 4">
            <a:extLst>
              <a:ext uri="{FF2B5EF4-FFF2-40B4-BE49-F238E27FC236}">
                <a16:creationId xmlns:a16="http://schemas.microsoft.com/office/drawing/2014/main" id="{D2961645-53B8-4111-B131-DEC59E0E3642}"/>
              </a:ext>
            </a:extLst>
          </p:cNvPr>
          <p:cNvSpPr/>
          <p:nvPr/>
        </p:nvSpPr>
        <p:spPr>
          <a:xfrm>
            <a:off x="2923185" y="1451126"/>
            <a:ext cx="3890489" cy="461665"/>
          </a:xfrm>
          <a:prstGeom prst="rect">
            <a:avLst/>
          </a:prstGeom>
        </p:spPr>
        <p:txBody>
          <a:bodyPr wrap="none">
            <a:spAutoFit/>
          </a:bodyPr>
          <a:lstStyle/>
          <a:p>
            <a:r>
              <a:rPr lang="en-GB" sz="2400" dirty="0"/>
              <a:t>How do your own toys move?</a:t>
            </a:r>
          </a:p>
        </p:txBody>
      </p:sp>
    </p:spTree>
    <p:extLst>
      <p:ext uri="{BB962C8B-B14F-4D97-AF65-F5344CB8AC3E}">
        <p14:creationId xmlns:p14="http://schemas.microsoft.com/office/powerpoint/2010/main" val="293930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0684445-5731-4358-9FCD-297D9CF13F69}"/>
              </a:ext>
            </a:extLst>
          </p:cNvPr>
          <p:cNvSpPr txBox="1"/>
          <p:nvPr/>
        </p:nvSpPr>
        <p:spPr>
          <a:xfrm>
            <a:off x="3142851" y="635384"/>
            <a:ext cx="2090278" cy="1569660"/>
          </a:xfrm>
          <a:prstGeom prst="rect">
            <a:avLst/>
          </a:prstGeom>
          <a:noFill/>
        </p:spPr>
        <p:txBody>
          <a:bodyPr wrap="square" rtlCol="0">
            <a:spAutoFit/>
          </a:bodyPr>
          <a:lstStyle/>
          <a:p>
            <a:r>
              <a:rPr lang="en-GB" sz="3200"/>
              <a:t>Make your</a:t>
            </a:r>
          </a:p>
          <a:p>
            <a:r>
              <a:rPr lang="en-GB" sz="3200"/>
              <a:t>own toys  </a:t>
            </a:r>
          </a:p>
          <a:p>
            <a:endParaRPr lang="en-GB" sz="3200"/>
          </a:p>
        </p:txBody>
      </p:sp>
      <p:pic>
        <p:nvPicPr>
          <p:cNvPr id="23" name="Picture 22" descr="C:\Users\mlo2\AppData\Local\Microsoft\Windows\INetCache\Content.MSO\20ADCD09.tmp">
            <a:extLst>
              <a:ext uri="{FF2B5EF4-FFF2-40B4-BE49-F238E27FC236}">
                <a16:creationId xmlns:a16="http://schemas.microsoft.com/office/drawing/2014/main" id="{3B1B11C6-2782-47B2-8FC7-1A7CDB26FEF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8481" y="-128588"/>
            <a:ext cx="2808605" cy="3557270"/>
          </a:xfrm>
          <a:prstGeom prst="rect">
            <a:avLst/>
          </a:prstGeom>
          <a:noFill/>
          <a:ln>
            <a:noFill/>
          </a:ln>
        </p:spPr>
      </p:pic>
      <p:pic>
        <p:nvPicPr>
          <p:cNvPr id="5" name="Picture 4" descr="A picture containing table, sitting, cup, coffee&#10;&#10;Description automatically generated">
            <a:extLst>
              <a:ext uri="{FF2B5EF4-FFF2-40B4-BE49-F238E27FC236}">
                <a16:creationId xmlns:a16="http://schemas.microsoft.com/office/drawing/2014/main" id="{D0BD9DC8-2BEE-442A-B8C9-BF15A067EF27}"/>
              </a:ext>
            </a:extLst>
          </p:cNvPr>
          <p:cNvPicPr>
            <a:picLocks noChangeAspect="1"/>
          </p:cNvPicPr>
          <p:nvPr/>
        </p:nvPicPr>
        <p:blipFill rotWithShape="1">
          <a:blip r:embed="rId3">
            <a:extLst>
              <a:ext uri="{28A0092B-C50C-407E-A947-70E740481C1C}">
                <a14:useLocalDpi xmlns:a14="http://schemas.microsoft.com/office/drawing/2010/main" val="0"/>
              </a:ext>
            </a:extLst>
          </a:blip>
          <a:srcRect l="42998" t="24053" b="12148"/>
          <a:stretch/>
        </p:blipFill>
        <p:spPr>
          <a:xfrm>
            <a:off x="761498" y="4151049"/>
            <a:ext cx="3339128" cy="2473311"/>
          </a:xfrm>
          <a:prstGeom prst="rect">
            <a:avLst/>
          </a:prstGeom>
        </p:spPr>
      </p:pic>
      <p:pic>
        <p:nvPicPr>
          <p:cNvPr id="37" name="Picture 36" descr="A wooden table&#10;&#10;Description automatically generated">
            <a:extLst>
              <a:ext uri="{FF2B5EF4-FFF2-40B4-BE49-F238E27FC236}">
                <a16:creationId xmlns:a16="http://schemas.microsoft.com/office/drawing/2014/main" id="{AC212618-8575-4807-8196-A01C4A6CC93B}"/>
              </a:ext>
            </a:extLst>
          </p:cNvPr>
          <p:cNvPicPr>
            <a:picLocks noChangeAspect="1"/>
          </p:cNvPicPr>
          <p:nvPr/>
        </p:nvPicPr>
        <p:blipFill rotWithShape="1">
          <a:blip r:embed="rId4">
            <a:extLst>
              <a:ext uri="{28A0092B-C50C-407E-A947-70E740481C1C}">
                <a14:useLocalDpi xmlns:a14="http://schemas.microsoft.com/office/drawing/2010/main" val="0"/>
              </a:ext>
            </a:extLst>
          </a:blip>
          <a:srcRect l="61131" t="35943" b="11869"/>
          <a:stretch/>
        </p:blipFill>
        <p:spPr>
          <a:xfrm>
            <a:off x="6959454" y="4347117"/>
            <a:ext cx="1955261" cy="1748857"/>
          </a:xfrm>
          <a:prstGeom prst="rect">
            <a:avLst/>
          </a:prstGeom>
        </p:spPr>
      </p:pic>
      <p:pic>
        <p:nvPicPr>
          <p:cNvPr id="39" name="Picture 38" descr="A wooden cutting board&#10;&#10;Description automatically generated">
            <a:extLst>
              <a:ext uri="{FF2B5EF4-FFF2-40B4-BE49-F238E27FC236}">
                <a16:creationId xmlns:a16="http://schemas.microsoft.com/office/drawing/2014/main" id="{FCCF6539-4792-450F-B309-84072020913B}"/>
              </a:ext>
            </a:extLst>
          </p:cNvPr>
          <p:cNvPicPr>
            <a:picLocks noChangeAspect="1"/>
          </p:cNvPicPr>
          <p:nvPr/>
        </p:nvPicPr>
        <p:blipFill rotWithShape="1">
          <a:blip r:embed="rId5">
            <a:extLst>
              <a:ext uri="{28A0092B-C50C-407E-A947-70E740481C1C}">
                <a14:useLocalDpi xmlns:a14="http://schemas.microsoft.com/office/drawing/2010/main" val="0"/>
              </a:ext>
            </a:extLst>
          </a:blip>
          <a:srcRect l="17545" t="29105" r="22066"/>
          <a:stretch/>
        </p:blipFill>
        <p:spPr>
          <a:xfrm>
            <a:off x="9087021" y="4347118"/>
            <a:ext cx="2231257" cy="1748857"/>
          </a:xfrm>
          <a:prstGeom prst="rect">
            <a:avLst/>
          </a:prstGeom>
        </p:spPr>
      </p:pic>
      <p:pic>
        <p:nvPicPr>
          <p:cNvPr id="16" name="Picture 15">
            <a:extLst>
              <a:ext uri="{FF2B5EF4-FFF2-40B4-BE49-F238E27FC236}">
                <a16:creationId xmlns:a16="http://schemas.microsoft.com/office/drawing/2014/main" id="{DFB11598-FA6B-4EB6-A351-2D9426616BDC}"/>
              </a:ext>
            </a:extLst>
          </p:cNvPr>
          <p:cNvPicPr>
            <a:picLocks noChangeAspect="1"/>
          </p:cNvPicPr>
          <p:nvPr/>
        </p:nvPicPr>
        <p:blipFill rotWithShape="1">
          <a:blip r:embed="rId6">
            <a:extLst>
              <a:ext uri="{28A0092B-C50C-407E-A947-70E740481C1C}">
                <a14:useLocalDpi xmlns:a14="http://schemas.microsoft.com/office/drawing/2010/main" val="0"/>
              </a:ext>
            </a:extLst>
          </a:blip>
          <a:srcRect t="3787"/>
          <a:stretch/>
        </p:blipFill>
        <p:spPr>
          <a:xfrm>
            <a:off x="3526342" y="2163334"/>
            <a:ext cx="1344127" cy="2045236"/>
          </a:xfrm>
          <a:prstGeom prst="rect">
            <a:avLst/>
          </a:prstGeom>
        </p:spPr>
      </p:pic>
      <p:sp>
        <p:nvSpPr>
          <p:cNvPr id="2" name="TextBox 1">
            <a:extLst>
              <a:ext uri="{FF2B5EF4-FFF2-40B4-BE49-F238E27FC236}">
                <a16:creationId xmlns:a16="http://schemas.microsoft.com/office/drawing/2014/main" id="{61E02CF8-4FA7-4E7E-BC73-B14C59254937}"/>
              </a:ext>
            </a:extLst>
          </p:cNvPr>
          <p:cNvSpPr txBox="1"/>
          <p:nvPr/>
        </p:nvSpPr>
        <p:spPr>
          <a:xfrm>
            <a:off x="753389" y="2916037"/>
            <a:ext cx="3069820" cy="1292662"/>
          </a:xfrm>
          <a:prstGeom prst="rect">
            <a:avLst/>
          </a:prstGeom>
          <a:solidFill>
            <a:schemeClr val="bg1"/>
          </a:solidFill>
        </p:spPr>
        <p:txBody>
          <a:bodyPr wrap="square" rtlCol="0">
            <a:spAutoFit/>
          </a:bodyPr>
          <a:lstStyle/>
          <a:p>
            <a:r>
              <a:rPr lang="en-GB" sz="2400" b="1"/>
              <a:t>Cup and ball </a:t>
            </a:r>
          </a:p>
          <a:p>
            <a:r>
              <a:rPr lang="en-GB"/>
              <a:t>Tie a large bead onto the end of the string and use a cup or tube for the ‘cup’.  </a:t>
            </a:r>
          </a:p>
        </p:txBody>
      </p:sp>
      <p:sp>
        <p:nvSpPr>
          <p:cNvPr id="3" name="TextBox 2">
            <a:extLst>
              <a:ext uri="{FF2B5EF4-FFF2-40B4-BE49-F238E27FC236}">
                <a16:creationId xmlns:a16="http://schemas.microsoft.com/office/drawing/2014/main" id="{10470BD5-40EC-4743-B94E-5EE8402E04A2}"/>
              </a:ext>
            </a:extLst>
          </p:cNvPr>
          <p:cNvSpPr txBox="1"/>
          <p:nvPr/>
        </p:nvSpPr>
        <p:spPr>
          <a:xfrm>
            <a:off x="6007407" y="699917"/>
            <a:ext cx="5526540" cy="3508653"/>
          </a:xfrm>
          <a:prstGeom prst="rect">
            <a:avLst/>
          </a:prstGeom>
          <a:noFill/>
        </p:spPr>
        <p:txBody>
          <a:bodyPr wrap="square" rtlCol="0">
            <a:spAutoFit/>
          </a:bodyPr>
          <a:lstStyle/>
          <a:p>
            <a:r>
              <a:rPr lang="en-GB" sz="2400" b="1" dirty="0" err="1"/>
              <a:t>Thaumotrope</a:t>
            </a:r>
            <a:endParaRPr lang="en-GB" sz="2400" b="1" dirty="0"/>
          </a:p>
          <a:p>
            <a:r>
              <a:rPr lang="en-GB" dirty="0"/>
              <a:t>This is a great optical toy like the </a:t>
            </a:r>
            <a:r>
              <a:rPr lang="en-GB" dirty="0" err="1"/>
              <a:t>flickbooks</a:t>
            </a:r>
            <a:r>
              <a:rPr lang="en-GB" dirty="0"/>
              <a:t> and zoetrope.  Spin the </a:t>
            </a:r>
            <a:r>
              <a:rPr lang="en-GB" dirty="0" err="1"/>
              <a:t>thaumotrope</a:t>
            </a:r>
            <a:r>
              <a:rPr lang="en-GB" dirty="0"/>
              <a:t> fast between your fingers and the pictures on both sides look like one – a goldfish in a bowl. </a:t>
            </a:r>
          </a:p>
          <a:p>
            <a:endParaRPr lang="en-GB" dirty="0"/>
          </a:p>
          <a:p>
            <a:r>
              <a:rPr lang="en-GB" dirty="0"/>
              <a:t>Cut out 2 card circles the same size.</a:t>
            </a:r>
          </a:p>
          <a:p>
            <a:r>
              <a:rPr lang="en-GB" dirty="0"/>
              <a:t>Choose 2 pictures that go together and draw one on each piece of card. (</a:t>
            </a:r>
            <a:r>
              <a:rPr lang="en-GB" dirty="0" err="1"/>
              <a:t>eg</a:t>
            </a:r>
            <a:r>
              <a:rPr lang="en-GB" dirty="0"/>
              <a:t>: fish + bowl, face + hat)</a:t>
            </a:r>
          </a:p>
          <a:p>
            <a:r>
              <a:rPr lang="en-GB" dirty="0"/>
              <a:t>Put double sided tape on the back of each circle. </a:t>
            </a:r>
          </a:p>
          <a:p>
            <a:r>
              <a:rPr lang="en-GB" dirty="0"/>
              <a:t>Stick the pictures to the straw making sure they are they are both ‘upright’ </a:t>
            </a:r>
          </a:p>
          <a:p>
            <a:r>
              <a:rPr lang="en-GB" dirty="0"/>
              <a:t>Spin it fast between your fingers and see what happens..  </a:t>
            </a:r>
          </a:p>
        </p:txBody>
      </p:sp>
      <p:sp>
        <p:nvSpPr>
          <p:cNvPr id="4" name="Speech Bubble: Rectangle with Corners Rounded 3">
            <a:extLst>
              <a:ext uri="{FF2B5EF4-FFF2-40B4-BE49-F238E27FC236}">
                <a16:creationId xmlns:a16="http://schemas.microsoft.com/office/drawing/2014/main" id="{B61F4D51-A4B6-4331-9F0D-E02D0B3C990C}"/>
              </a:ext>
            </a:extLst>
          </p:cNvPr>
          <p:cNvSpPr/>
          <p:nvPr/>
        </p:nvSpPr>
        <p:spPr>
          <a:xfrm>
            <a:off x="2985567" y="513853"/>
            <a:ext cx="2197914" cy="1316279"/>
          </a:xfrm>
          <a:prstGeom prst="wedgeRoundRectCallout">
            <a:avLst>
              <a:gd name="adj1" fmla="val -67863"/>
              <a:gd name="adj2" fmla="val 4515"/>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794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378876-784D-4371-A453-B7060011CDB5}"/>
              </a:ext>
            </a:extLst>
          </p:cNvPr>
          <p:cNvPicPr>
            <a:picLocks noChangeAspect="1"/>
          </p:cNvPicPr>
          <p:nvPr/>
        </p:nvPicPr>
        <p:blipFill>
          <a:blip r:embed="rId2"/>
          <a:stretch>
            <a:fillRect/>
          </a:stretch>
        </p:blipFill>
        <p:spPr>
          <a:xfrm>
            <a:off x="643467" y="1567687"/>
            <a:ext cx="5291666" cy="3722625"/>
          </a:xfrm>
          <a:prstGeom prst="rect">
            <a:avLst/>
          </a:prstGeom>
        </p:spPr>
      </p:pic>
      <p:pic>
        <p:nvPicPr>
          <p:cNvPr id="4" name="Picture 13">
            <a:extLst>
              <a:ext uri="{FF2B5EF4-FFF2-40B4-BE49-F238E27FC236}">
                <a16:creationId xmlns:a16="http://schemas.microsoft.com/office/drawing/2014/main" id="{B9D57486-47B0-4573-8BD2-9F9800EE64E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6865" y="1656791"/>
            <a:ext cx="5291667" cy="35444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0E94FE-7250-45B9-BAA7-2DEF03836301}"/>
              </a:ext>
            </a:extLst>
          </p:cNvPr>
          <p:cNvSpPr txBox="1"/>
          <p:nvPr/>
        </p:nvSpPr>
        <p:spPr>
          <a:xfrm>
            <a:off x="643467" y="6157846"/>
            <a:ext cx="10905065" cy="369332"/>
          </a:xfrm>
          <a:prstGeom prst="rect">
            <a:avLst/>
          </a:prstGeom>
          <a:noFill/>
        </p:spPr>
        <p:txBody>
          <a:bodyPr wrap="square" rtlCol="0">
            <a:spAutoFit/>
          </a:bodyPr>
          <a:lstStyle/>
          <a:p>
            <a:r>
              <a:rPr lang="en-GB"/>
              <a:t>                Tin plate clockwork bus                                                                           China tea set for a dolls house</a:t>
            </a:r>
          </a:p>
        </p:txBody>
      </p:sp>
    </p:spTree>
    <p:extLst>
      <p:ext uri="{BB962C8B-B14F-4D97-AF65-F5344CB8AC3E}">
        <p14:creationId xmlns:p14="http://schemas.microsoft.com/office/powerpoint/2010/main" val="3330001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E0FBD2-C7B6-4419-B493-87E70D692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9633" y="834887"/>
            <a:ext cx="2648246" cy="4186950"/>
          </a:xfrm>
          <a:prstGeom prst="rect">
            <a:avLst/>
          </a:prstGeom>
        </p:spPr>
      </p:pic>
      <p:pic>
        <p:nvPicPr>
          <p:cNvPr id="8" name="Picture 7" descr="A picture containing table, game&#10;&#10;Description automatically generated">
            <a:extLst>
              <a:ext uri="{FF2B5EF4-FFF2-40B4-BE49-F238E27FC236}">
                <a16:creationId xmlns:a16="http://schemas.microsoft.com/office/drawing/2014/main" id="{5DB8EE52-8027-4D01-94DF-36EC67D05F3F}"/>
              </a:ext>
            </a:extLst>
          </p:cNvPr>
          <p:cNvPicPr>
            <a:picLocks noChangeAspect="1"/>
          </p:cNvPicPr>
          <p:nvPr/>
        </p:nvPicPr>
        <p:blipFill rotWithShape="1">
          <a:blip r:embed="rId3">
            <a:extLst>
              <a:ext uri="{28A0092B-C50C-407E-A947-70E740481C1C}">
                <a14:useLocalDpi xmlns:a14="http://schemas.microsoft.com/office/drawing/2010/main" val="0"/>
              </a:ext>
            </a:extLst>
          </a:blip>
          <a:srcRect l="28266" r="28355"/>
          <a:stretch/>
        </p:blipFill>
        <p:spPr>
          <a:xfrm>
            <a:off x="7734118" y="834887"/>
            <a:ext cx="2161176" cy="4982081"/>
          </a:xfrm>
          <a:prstGeom prst="rect">
            <a:avLst/>
          </a:prstGeom>
        </p:spPr>
      </p:pic>
      <p:sp>
        <p:nvSpPr>
          <p:cNvPr id="9" name="TextBox 8">
            <a:extLst>
              <a:ext uri="{FF2B5EF4-FFF2-40B4-BE49-F238E27FC236}">
                <a16:creationId xmlns:a16="http://schemas.microsoft.com/office/drawing/2014/main" id="{0827D328-1F3E-4C2C-A8E1-C893AE920C9A}"/>
              </a:ext>
            </a:extLst>
          </p:cNvPr>
          <p:cNvSpPr txBox="1"/>
          <p:nvPr/>
        </p:nvSpPr>
        <p:spPr>
          <a:xfrm>
            <a:off x="643467" y="6157846"/>
            <a:ext cx="10905065" cy="369332"/>
          </a:xfrm>
          <a:prstGeom prst="rect">
            <a:avLst/>
          </a:prstGeom>
          <a:noFill/>
        </p:spPr>
        <p:txBody>
          <a:bodyPr wrap="square" rtlCol="0">
            <a:spAutoFit/>
          </a:bodyPr>
          <a:lstStyle/>
          <a:p>
            <a:r>
              <a:rPr lang="en-GB"/>
              <a:t>                Wooden cup and ball toy                                                                             Wooden acrobat toy</a:t>
            </a:r>
          </a:p>
        </p:txBody>
      </p:sp>
    </p:spTree>
    <p:extLst>
      <p:ext uri="{BB962C8B-B14F-4D97-AF65-F5344CB8AC3E}">
        <p14:creationId xmlns:p14="http://schemas.microsoft.com/office/powerpoint/2010/main" val="2834409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C6C0716C-240D-48C1-82BF-FFEFD33432D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3279" y="795129"/>
            <a:ext cx="3100042" cy="48628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indoor, sitting, small, bear&#10;&#10;Description automatically generated">
            <a:extLst>
              <a:ext uri="{FF2B5EF4-FFF2-40B4-BE49-F238E27FC236}">
                <a16:creationId xmlns:a16="http://schemas.microsoft.com/office/drawing/2014/main" id="{B660E766-AB6B-4571-8DAF-3B9A0B9681B9}"/>
              </a:ext>
            </a:extLst>
          </p:cNvPr>
          <p:cNvPicPr/>
          <p:nvPr/>
        </p:nvPicPr>
        <p:blipFill rotWithShape="1">
          <a:blip r:embed="rId3">
            <a:extLst>
              <a:ext uri="{BEBA8EAE-BF5A-486C-A8C5-ECC9F3942E4B}">
                <a14:imgProps xmlns:a14="http://schemas.microsoft.com/office/drawing/2010/main">
                  <a14:imgLayer r:embed="rId4">
                    <a14:imgEffect>
                      <a14:backgroundRemoval t="9984" b="88216" l="29913" r="81878">
                        <a14:foregroundMark x1="39301" y1="10638" x2="50000" y2="25696"/>
                        <a14:foregroundMark x1="50000" y1="25696" x2="58952" y2="20786"/>
                        <a14:foregroundMark x1="58952" y1="20786" x2="60917" y2="12275"/>
                        <a14:foregroundMark x1="60917" y1="12275" x2="49563" y2="9984"/>
                        <a14:foregroundMark x1="49563" y1="9984" x2="40393" y2="10802"/>
                        <a14:foregroundMark x1="44541" y1="28314" x2="46725" y2="28642"/>
                        <a14:foregroundMark x1="31004" y1="60229" x2="31878" y2="57774"/>
                        <a14:foregroundMark x1="59607" y1="83306" x2="67249" y2="80033"/>
                        <a14:foregroundMark x1="58297" y1="82324" x2="68339" y2="82903"/>
                        <a14:foregroundMark x1="56114" y1="83797" x2="68777" y2="84124"/>
                        <a14:foregroundMark x1="33682" y1="85597" x2="39956" y2="87398"/>
                        <a14:foregroundMark x1="29694" y1="84452" x2="33682" y2="85597"/>
                        <a14:foregroundMark x1="39956" y1="87398" x2="40612" y2="86815"/>
                        <a14:foregroundMark x1="32045" y1="85597" x2="37991" y2="87889"/>
                        <a14:foregroundMark x1="31272" y1="85299" x2="32045" y2="85597"/>
                        <a14:foregroundMark x1="29913" y1="85106" x2="37991" y2="88216"/>
                        <a14:foregroundMark x1="67249" y1="84779" x2="70087" y2="82324"/>
                        <a14:foregroundMark x1="68122" y1="83797" x2="71616" y2="82979"/>
                        <a14:foregroundMark x1="80786" y1="43372" x2="81004" y2="49427"/>
                        <a14:backgroundMark x1="52620" y1="63666" x2="52838" y2="72177"/>
                        <a14:backgroundMark x1="52838" y1="72177" x2="46507" y2="83306"/>
                        <a14:backgroundMark x1="69214" y1="65794" x2="68996" y2="74468"/>
                        <a14:backgroundMark x1="68996" y1="74468" x2="69432" y2="74795"/>
                        <a14:backgroundMark x1="72052" y1="82324" x2="72052" y2="83306"/>
                        <a14:backgroundMark x1="46507" y1="82815" x2="43231" y2="87725"/>
                      </a14:backgroundRemoval>
                    </a14:imgEffect>
                  </a14:imgLayer>
                </a14:imgProps>
              </a:ext>
              <a:ext uri="{28A0092B-C50C-407E-A947-70E740481C1C}">
                <a14:useLocalDpi xmlns:a14="http://schemas.microsoft.com/office/drawing/2010/main" val="0"/>
              </a:ext>
            </a:extLst>
          </a:blip>
          <a:srcRect l="24023" t="5584" r="11231" b="7760"/>
          <a:stretch/>
        </p:blipFill>
        <p:spPr>
          <a:xfrm>
            <a:off x="7361646" y="795129"/>
            <a:ext cx="3100042" cy="5160985"/>
          </a:xfrm>
          <a:prstGeom prst="rect">
            <a:avLst/>
          </a:prstGeom>
        </p:spPr>
      </p:pic>
      <p:sp>
        <p:nvSpPr>
          <p:cNvPr id="8" name="TextBox 7">
            <a:extLst>
              <a:ext uri="{FF2B5EF4-FFF2-40B4-BE49-F238E27FC236}">
                <a16:creationId xmlns:a16="http://schemas.microsoft.com/office/drawing/2014/main" id="{28CF405F-AC4C-4F1A-B12B-8C888BC63CD1}"/>
              </a:ext>
            </a:extLst>
          </p:cNvPr>
          <p:cNvSpPr txBox="1"/>
          <p:nvPr/>
        </p:nvSpPr>
        <p:spPr>
          <a:xfrm>
            <a:off x="643467" y="6157846"/>
            <a:ext cx="10905065" cy="369332"/>
          </a:xfrm>
          <a:prstGeom prst="rect">
            <a:avLst/>
          </a:prstGeom>
          <a:noFill/>
        </p:spPr>
        <p:txBody>
          <a:bodyPr wrap="square" rtlCol="0">
            <a:spAutoFit/>
          </a:bodyPr>
          <a:lstStyle/>
          <a:p>
            <a:r>
              <a:rPr lang="en-GB"/>
              <a:t>                          Rag doll                                                                                                     Teddy bear</a:t>
            </a:r>
          </a:p>
        </p:txBody>
      </p:sp>
    </p:spTree>
    <p:extLst>
      <p:ext uri="{BB962C8B-B14F-4D97-AF65-F5344CB8AC3E}">
        <p14:creationId xmlns:p14="http://schemas.microsoft.com/office/powerpoint/2010/main" val="4099337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sitting, table, piece, box&#10;&#10;Description automatically generated">
            <a:extLst>
              <a:ext uri="{FF2B5EF4-FFF2-40B4-BE49-F238E27FC236}">
                <a16:creationId xmlns:a16="http://schemas.microsoft.com/office/drawing/2014/main" id="{DC73DF8F-517C-4349-85DE-2C044326D2ED}"/>
              </a:ext>
            </a:extLst>
          </p:cNvPr>
          <p:cNvPicPr/>
          <p:nvPr/>
        </p:nvPicPr>
        <p:blipFill rotWithShape="1">
          <a:blip r:embed="rId2">
            <a:extLst>
              <a:ext uri="{BEBA8EAE-BF5A-486C-A8C5-ECC9F3942E4B}">
                <a14:imgProps xmlns:a14="http://schemas.microsoft.com/office/drawing/2010/main">
                  <a14:imgLayer r:embed="rId3">
                    <a14:imgEffect>
                      <a14:backgroundRemoval t="6547" b="95908" l="12408" r="91278">
                        <a14:foregroundMark x1="29607" y1="11129" x2="41278" y2="10311"/>
                        <a14:foregroundMark x1="39066" y1="7038" x2="41892" y2="6547"/>
                        <a14:foregroundMark x1="86732" y1="22913" x2="84644" y2="42062"/>
                        <a14:foregroundMark x1="14496" y1="88871" x2="32432" y2="87889"/>
                        <a14:foregroundMark x1="32432" y1="87889" x2="55160" y2="90344"/>
                        <a14:foregroundMark x1="15479" y1="88871" x2="34029" y2="91653"/>
                        <a14:foregroundMark x1="34029" y1="91653" x2="51597" y2="90671"/>
                        <a14:foregroundMark x1="51597" y1="90671" x2="55160" y2="91980"/>
                        <a14:foregroundMark x1="16708" y1="92471" x2="34521" y2="92962"/>
                        <a14:foregroundMark x1="47174" y1="94272" x2="56634" y2="89034"/>
                        <a14:foregroundMark x1="46437" y1="94599" x2="54545" y2="95254"/>
                        <a14:foregroundMark x1="12408" y1="87070" x2="13882" y2="80033"/>
                        <a14:foregroundMark x1="87224" y1="36825" x2="87469" y2="23895"/>
                        <a14:foregroundMark x1="91278" y1="27496" x2="91523" y2="31097"/>
                        <a14:foregroundMark x1="86855" y1="40098" x2="83907" y2="45827"/>
                        <a14:foregroundMark x1="91278" y1="32570" x2="86486" y2="40917"/>
                        <a14:foregroundMark x1="51597" y1="9002" x2="67322" y2="20458"/>
                        <a14:foregroundMark x1="67322" y1="20458" x2="54177" y2="10147"/>
                        <a14:foregroundMark x1="53194" y1="23077" x2="66830" y2="20458"/>
                        <a14:foregroundMark x1="52264" y1="27987" x2="52457" y2="31260"/>
                        <a14:foregroundMark x1="51474" y1="14566" x2="52264" y2="27987"/>
                        <a14:foregroundMark x1="45209" y1="18985" x2="44226" y2="30606"/>
                        <a14:foregroundMark x1="43179" y1="33322" x2="43857" y2="32897"/>
                        <a14:foregroundMark x1="76167" y1="49918" x2="83907" y2="46154"/>
                        <a14:foregroundMark x1="39066" y1="34697" x2="46929" y2="25696"/>
                        <a14:foregroundMark x1="46806" y1="30115" x2="46806" y2="30115"/>
                        <a14:foregroundMark x1="47543" y1="30769" x2="47543" y2="30769"/>
                        <a14:foregroundMark x1="47543" y1="31915" x2="47543" y2="31915"/>
                        <a14:foregroundMark x1="40172" y1="33879" x2="40172" y2="33879"/>
                        <a14:foregroundMark x1="52088" y1="24877" x2="52088" y2="24877"/>
                        <a14:foregroundMark x1="54177" y1="34697" x2="54177" y2="34697"/>
                        <a14:foregroundMark x1="55528" y1="35025" x2="55528" y2="35025"/>
                        <a14:foregroundMark x1="66093" y1="34534" x2="66093" y2="34534"/>
                        <a14:foregroundMark x1="52457" y1="95417" x2="52457" y2="95417"/>
                        <a14:foregroundMark x1="52826" y1="95908" x2="52826" y2="95908"/>
                        <a14:foregroundMark x1="55528" y1="95581" x2="55528" y2="95581"/>
                        <a14:foregroundMark x1="55774" y1="95417" x2="55774" y2="95417"/>
                        <a14:backgroundMark x1="48526" y1="17676" x2="47077" y2="21750"/>
                        <a14:backgroundMark x1="72236" y1="24059" x2="66216" y2="41899"/>
                        <a14:backgroundMark x1="49263" y1="23077" x2="49263" y2="25368"/>
                        <a14:backgroundMark x1="50123" y1="27987" x2="50123" y2="27987"/>
                        <a14:backgroundMark x1="49263" y1="25696" x2="49263" y2="27660"/>
                        <a14:backgroundMark x1="49140" y1="30115" x2="49140" y2="30115"/>
                        <a14:backgroundMark x1="49140" y1="29787" x2="49140" y2="30278"/>
                        <a14:backgroundMark x1="49140" y1="30278" x2="49140" y2="30278"/>
                        <a14:backgroundMark x1="49140" y1="30278" x2="49140" y2="30278"/>
                        <a14:backgroundMark x1="49263" y1="31915" x2="49263" y2="32897"/>
                        <a14:backgroundMark x1="49263" y1="30606" x2="49263" y2="31915"/>
                        <a14:backgroundMark x1="48894" y1="34206" x2="46560" y2="35025"/>
                        <a14:backgroundMark x1="47174" y1="34697" x2="41400" y2="36498"/>
                        <a14:backgroundMark x1="38821" y1="36825" x2="38821" y2="36825"/>
                        <a14:backgroundMark x1="36855" y1="36825" x2="36855" y2="36825"/>
                        <a14:backgroundMark x1="60074" y1="39935" x2="64496" y2="39444"/>
                        <a14:backgroundMark x1="52457" y1="35188" x2="65479" y2="36825"/>
                      </a14:backgroundRemoval>
                    </a14:imgEffect>
                  </a14:imgLayer>
                </a14:imgProps>
              </a:ext>
              <a:ext uri="{28A0092B-C50C-407E-A947-70E740481C1C}">
                <a14:useLocalDpi xmlns:a14="http://schemas.microsoft.com/office/drawing/2010/main" val="0"/>
              </a:ext>
            </a:extLst>
          </a:blip>
          <a:srcRect l="10041" r="32418"/>
          <a:stretch/>
        </p:blipFill>
        <p:spPr bwMode="auto">
          <a:xfrm>
            <a:off x="1057417" y="954158"/>
            <a:ext cx="3131321" cy="424388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0" name="Picture 6">
            <a:extLst>
              <a:ext uri="{FF2B5EF4-FFF2-40B4-BE49-F238E27FC236}">
                <a16:creationId xmlns:a16="http://schemas.microsoft.com/office/drawing/2014/main" id="{3C8F525B-B590-4383-BED3-C3A876982F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1260" y="794115"/>
            <a:ext cx="2510937" cy="16796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mlo2\AppData\Local\Microsoft\Windows\INetCache\Content.MSO\B29E64B1.tmp">
            <a:extLst>
              <a:ext uri="{FF2B5EF4-FFF2-40B4-BE49-F238E27FC236}">
                <a16:creationId xmlns:a16="http://schemas.microsoft.com/office/drawing/2014/main" id="{AE334021-AFA4-4874-931B-9E3C105E6D21}"/>
              </a:ext>
            </a:extLst>
          </p:cNvPr>
          <p:cNvPicPr/>
          <p:nvPr/>
        </p:nvPicPr>
        <p:blipFill>
          <a:blip r:embed="rId5">
            <a:extLst>
              <a:ext uri="{BEBA8EAE-BF5A-486C-A8C5-ECC9F3942E4B}">
                <a14:imgProps xmlns:a14="http://schemas.microsoft.com/office/drawing/2010/main">
                  <a14:imgLayer r:embed="rId6">
                    <a14:imgEffect>
                      <a14:backgroundRemoval t="6987" b="91048" l="7487" r="92246">
                        <a14:foregroundMark x1="7487" y1="10262" x2="37968" y2="12009"/>
                        <a14:foregroundMark x1="37968" y1="12009" x2="65775" y2="10044"/>
                        <a14:foregroundMark x1="65775" y1="10044" x2="92513" y2="11354"/>
                        <a14:foregroundMark x1="29412" y1="8734" x2="55080" y2="8952"/>
                        <a14:foregroundMark x1="50535" y1="7860" x2="64171" y2="8515"/>
                        <a14:foregroundMark x1="53476" y1="7205" x2="63369" y2="7642"/>
                        <a14:foregroundMark x1="35561" y1="89738" x2="50267" y2="91266"/>
                        <a14:foregroundMark x1="50267" y1="91266" x2="64171" y2="89738"/>
                        <a14:foregroundMark x1="64171" y1="89738" x2="64706" y2="89301"/>
                        <a14:foregroundMark x1="45274" y1="62678" x2="58788" y2="64322"/>
                        <a14:foregroundMark x1="14075" y1="58881" x2="32604" y2="61136"/>
                        <a14:foregroundMark x1="7487" y1="58079" x2="8070" y2="58150"/>
                        <a14:foregroundMark x1="66173" y1="64335" x2="89305" y2="60480"/>
                        <a14:foregroundMark x1="27202" y1="62756" x2="16014" y2="61022"/>
                        <a14:foregroundMark x1="44920" y1="65502" x2="43179" y2="65232"/>
                        <a14:backgroundMark x1="95722" y1="23362" x2="94652" y2="40611"/>
                        <a14:backgroundMark x1="7219" y1="61572" x2="10695" y2="62009"/>
                        <a14:backgroundMark x1="6417" y1="59607" x2="13904" y2="62882"/>
                        <a14:backgroundMark x1="26203" y1="63974" x2="43316" y2="65066"/>
                        <a14:backgroundMark x1="44385" y1="66376" x2="44385" y2="66376"/>
                        <a14:backgroundMark x1="43316" y1="66594" x2="43316" y2="65939"/>
                        <a14:backgroundMark x1="56684" y1="67249" x2="64706" y2="66376"/>
                        <a14:backgroundMark x1="66845" y1="65939" x2="66845" y2="65939"/>
                      </a14:backgroundRemoval>
                    </a14:imgEffect>
                  </a14:imgLayer>
                </a14:imgProps>
              </a:ext>
              <a:ext uri="{28A0092B-C50C-407E-A947-70E740481C1C}">
                <a14:useLocalDpi xmlns:a14="http://schemas.microsoft.com/office/drawing/2010/main" val="0"/>
              </a:ext>
            </a:extLst>
          </a:blip>
          <a:srcRect/>
          <a:stretch>
            <a:fillRect/>
          </a:stretch>
        </p:blipFill>
        <p:spPr bwMode="auto">
          <a:xfrm>
            <a:off x="7364402" y="1866569"/>
            <a:ext cx="2952416" cy="3657354"/>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247A3100-9EC1-46C5-8844-2274F4864C3C}"/>
              </a:ext>
            </a:extLst>
          </p:cNvPr>
          <p:cNvSpPr txBox="1"/>
          <p:nvPr/>
        </p:nvSpPr>
        <p:spPr>
          <a:xfrm>
            <a:off x="643467" y="6157846"/>
            <a:ext cx="10905065" cy="369332"/>
          </a:xfrm>
          <a:prstGeom prst="rect">
            <a:avLst/>
          </a:prstGeom>
          <a:noFill/>
        </p:spPr>
        <p:txBody>
          <a:bodyPr wrap="square" rtlCol="0">
            <a:spAutoFit/>
          </a:bodyPr>
          <a:lstStyle/>
          <a:p>
            <a:r>
              <a:rPr lang="en-GB"/>
              <a:t>                Wooden block </a:t>
            </a:r>
            <a:r>
              <a:rPr lang="en-GB" err="1"/>
              <a:t>puzzel</a:t>
            </a:r>
            <a:r>
              <a:rPr lang="en-GB"/>
              <a:t>                                                                                          Zoetrope</a:t>
            </a:r>
          </a:p>
        </p:txBody>
      </p:sp>
    </p:spTree>
    <p:extLst>
      <p:ext uri="{BB962C8B-B14F-4D97-AF65-F5344CB8AC3E}">
        <p14:creationId xmlns:p14="http://schemas.microsoft.com/office/powerpoint/2010/main" val="1405481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E6EF6A-E025-4412-BEAC-E71612BDF0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690"/>
          <a:stretch/>
        </p:blipFill>
        <p:spPr bwMode="auto">
          <a:xfrm>
            <a:off x="6256865" y="1769986"/>
            <a:ext cx="5291667" cy="33180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4C653FB-346D-4503-A3F6-0817F2CA4395}"/>
              </a:ext>
            </a:extLst>
          </p:cNvPr>
          <p:cNvSpPr txBox="1"/>
          <p:nvPr/>
        </p:nvSpPr>
        <p:spPr>
          <a:xfrm>
            <a:off x="1058999" y="5867914"/>
            <a:ext cx="10905065" cy="369332"/>
          </a:xfrm>
          <a:prstGeom prst="rect">
            <a:avLst/>
          </a:prstGeom>
          <a:noFill/>
        </p:spPr>
        <p:txBody>
          <a:bodyPr wrap="square" rtlCol="0">
            <a:spAutoFit/>
          </a:bodyPr>
          <a:lstStyle/>
          <a:p>
            <a:r>
              <a:rPr lang="en-GB"/>
              <a:t>                Action man                                                                              Whip and top </a:t>
            </a:r>
          </a:p>
        </p:txBody>
      </p:sp>
      <p:pic>
        <p:nvPicPr>
          <p:cNvPr id="2" name="Picture 1">
            <a:extLst>
              <a:ext uri="{FF2B5EF4-FFF2-40B4-BE49-F238E27FC236}">
                <a16:creationId xmlns:a16="http://schemas.microsoft.com/office/drawing/2014/main" id="{4B2E36F0-9732-4DA5-AC31-77192FF343DC}"/>
              </a:ext>
            </a:extLst>
          </p:cNvPr>
          <p:cNvPicPr>
            <a:picLocks noChangeAspect="1"/>
          </p:cNvPicPr>
          <p:nvPr/>
        </p:nvPicPr>
        <p:blipFill>
          <a:blip r:embed="rId3"/>
          <a:stretch>
            <a:fillRect/>
          </a:stretch>
        </p:blipFill>
        <p:spPr>
          <a:xfrm>
            <a:off x="1144583" y="1303692"/>
            <a:ext cx="3431043" cy="4319237"/>
          </a:xfrm>
          <a:prstGeom prst="rect">
            <a:avLst/>
          </a:prstGeom>
        </p:spPr>
      </p:pic>
    </p:spTree>
    <p:extLst>
      <p:ext uri="{BB962C8B-B14F-4D97-AF65-F5344CB8AC3E}">
        <p14:creationId xmlns:p14="http://schemas.microsoft.com/office/powerpoint/2010/main" val="1487557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wooden table&#10;&#10;Description automatically generated">
            <a:extLst>
              <a:ext uri="{FF2B5EF4-FFF2-40B4-BE49-F238E27FC236}">
                <a16:creationId xmlns:a16="http://schemas.microsoft.com/office/drawing/2014/main" id="{DB73EA6D-EB78-4CFE-9380-097916380C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885" y="986712"/>
            <a:ext cx="4127316" cy="4158504"/>
          </a:xfrm>
          <a:prstGeom prst="rect">
            <a:avLst/>
          </a:prstGeom>
        </p:spPr>
      </p:pic>
      <p:pic>
        <p:nvPicPr>
          <p:cNvPr id="7" name="Picture 6">
            <a:extLst>
              <a:ext uri="{FF2B5EF4-FFF2-40B4-BE49-F238E27FC236}">
                <a16:creationId xmlns:a16="http://schemas.microsoft.com/office/drawing/2014/main" id="{BD87D94D-B59B-453A-A594-3CD40E7BE204}"/>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6256865" y="1712784"/>
            <a:ext cx="5291667" cy="3432432"/>
          </a:xfrm>
          <a:prstGeom prst="rect">
            <a:avLst/>
          </a:prstGeom>
          <a:noFill/>
        </p:spPr>
      </p:pic>
      <p:sp>
        <p:nvSpPr>
          <p:cNvPr id="8" name="TextBox 7">
            <a:extLst>
              <a:ext uri="{FF2B5EF4-FFF2-40B4-BE49-F238E27FC236}">
                <a16:creationId xmlns:a16="http://schemas.microsoft.com/office/drawing/2014/main" id="{3AC95618-63E3-4B3C-9117-BEA36C4E6F7E}"/>
              </a:ext>
            </a:extLst>
          </p:cNvPr>
          <p:cNvSpPr txBox="1"/>
          <p:nvPr/>
        </p:nvSpPr>
        <p:spPr>
          <a:xfrm>
            <a:off x="643467" y="6157846"/>
            <a:ext cx="10905065" cy="369332"/>
          </a:xfrm>
          <a:prstGeom prst="rect">
            <a:avLst/>
          </a:prstGeom>
          <a:noFill/>
        </p:spPr>
        <p:txBody>
          <a:bodyPr wrap="square" rtlCol="0">
            <a:spAutoFit/>
          </a:bodyPr>
          <a:lstStyle/>
          <a:p>
            <a:r>
              <a:rPr lang="en-GB"/>
              <a:t>           Wooden cam toy – jumping clowns!                                                                            Wimp</a:t>
            </a:r>
          </a:p>
        </p:txBody>
      </p:sp>
    </p:spTree>
    <p:extLst>
      <p:ext uri="{BB962C8B-B14F-4D97-AF65-F5344CB8AC3E}">
        <p14:creationId xmlns:p14="http://schemas.microsoft.com/office/powerpoint/2010/main" val="3770595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E59C8C-6DB2-4595-8312-6AEDCFC23274}"/>
              </a:ext>
            </a:extLst>
          </p:cNvPr>
          <p:cNvPicPr>
            <a:picLocks noChangeAspect="1"/>
          </p:cNvPicPr>
          <p:nvPr/>
        </p:nvPicPr>
        <p:blipFill>
          <a:blip r:embed="rId2"/>
          <a:stretch>
            <a:fillRect/>
          </a:stretch>
        </p:blipFill>
        <p:spPr>
          <a:xfrm>
            <a:off x="2596617" y="2688101"/>
            <a:ext cx="9595383" cy="3654411"/>
          </a:xfrm>
          <a:prstGeom prst="rect">
            <a:avLst/>
          </a:prstGeom>
        </p:spPr>
      </p:pic>
      <p:pic>
        <p:nvPicPr>
          <p:cNvPr id="7" name="Picture 6">
            <a:extLst>
              <a:ext uri="{FF2B5EF4-FFF2-40B4-BE49-F238E27FC236}">
                <a16:creationId xmlns:a16="http://schemas.microsoft.com/office/drawing/2014/main" id="{09FABF0C-698C-41C4-BFBE-8B273AE04983}"/>
              </a:ext>
            </a:extLst>
          </p:cNvPr>
          <p:cNvPicPr>
            <a:picLocks noChangeAspect="1"/>
          </p:cNvPicPr>
          <p:nvPr/>
        </p:nvPicPr>
        <p:blipFill>
          <a:blip r:embed="rId3"/>
          <a:stretch>
            <a:fillRect/>
          </a:stretch>
        </p:blipFill>
        <p:spPr>
          <a:xfrm>
            <a:off x="505809" y="563632"/>
            <a:ext cx="5730737" cy="2865368"/>
          </a:xfrm>
          <a:prstGeom prst="rect">
            <a:avLst/>
          </a:prstGeom>
        </p:spPr>
      </p:pic>
      <p:sp>
        <p:nvSpPr>
          <p:cNvPr id="8" name="TextBox 7">
            <a:extLst>
              <a:ext uri="{FF2B5EF4-FFF2-40B4-BE49-F238E27FC236}">
                <a16:creationId xmlns:a16="http://schemas.microsoft.com/office/drawing/2014/main" id="{C8CB343F-518C-4D95-82C7-9E7577A73B7A}"/>
              </a:ext>
            </a:extLst>
          </p:cNvPr>
          <p:cNvSpPr txBox="1"/>
          <p:nvPr/>
        </p:nvSpPr>
        <p:spPr>
          <a:xfrm>
            <a:off x="1286935" y="3429000"/>
            <a:ext cx="3887231" cy="369332"/>
          </a:xfrm>
          <a:prstGeom prst="rect">
            <a:avLst/>
          </a:prstGeom>
          <a:noFill/>
        </p:spPr>
        <p:txBody>
          <a:bodyPr wrap="square" rtlCol="0">
            <a:spAutoFit/>
          </a:bodyPr>
          <a:lstStyle/>
          <a:p>
            <a:r>
              <a:rPr lang="en-GB"/>
              <a:t>                Tin plate clockwork train      </a:t>
            </a:r>
          </a:p>
        </p:txBody>
      </p:sp>
      <p:sp>
        <p:nvSpPr>
          <p:cNvPr id="9" name="Rectangle 8">
            <a:extLst>
              <a:ext uri="{FF2B5EF4-FFF2-40B4-BE49-F238E27FC236}">
                <a16:creationId xmlns:a16="http://schemas.microsoft.com/office/drawing/2014/main" id="{5C96E07A-F88E-47AB-89E2-5E909AE786BF}"/>
              </a:ext>
            </a:extLst>
          </p:cNvPr>
          <p:cNvSpPr/>
          <p:nvPr/>
        </p:nvSpPr>
        <p:spPr>
          <a:xfrm>
            <a:off x="8726843" y="5770918"/>
            <a:ext cx="1737079" cy="369332"/>
          </a:xfrm>
          <a:prstGeom prst="rect">
            <a:avLst/>
          </a:prstGeom>
        </p:spPr>
        <p:txBody>
          <a:bodyPr wrap="none">
            <a:spAutoFit/>
          </a:bodyPr>
          <a:lstStyle/>
          <a:p>
            <a:r>
              <a:rPr lang="en-GB"/>
              <a:t>Shoot the chute </a:t>
            </a:r>
          </a:p>
        </p:txBody>
      </p:sp>
    </p:spTree>
    <p:extLst>
      <p:ext uri="{BB962C8B-B14F-4D97-AF65-F5344CB8AC3E}">
        <p14:creationId xmlns:p14="http://schemas.microsoft.com/office/powerpoint/2010/main" val="514673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23C69F-FB25-48F3-8136-5BB1D4D8B67D}"/>
              </a:ext>
            </a:extLst>
          </p:cNvPr>
          <p:cNvPicPr>
            <a:picLocks noChangeAspect="1"/>
          </p:cNvPicPr>
          <p:nvPr/>
        </p:nvPicPr>
        <p:blipFill rotWithShape="1">
          <a:blip r:embed="rId2"/>
          <a:srcRect l="2312" t="6830" r="3930" b="14471"/>
          <a:stretch/>
        </p:blipFill>
        <p:spPr>
          <a:xfrm>
            <a:off x="1717288" y="468350"/>
            <a:ext cx="8608742" cy="5397191"/>
          </a:xfrm>
          <a:prstGeom prst="rect">
            <a:avLst/>
          </a:prstGeom>
        </p:spPr>
      </p:pic>
    </p:spTree>
    <p:extLst>
      <p:ext uri="{BB962C8B-B14F-4D97-AF65-F5344CB8AC3E}">
        <p14:creationId xmlns:p14="http://schemas.microsoft.com/office/powerpoint/2010/main" val="1424889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C:\Users\mlo2\AppData\Local\Microsoft\Windows\INetCache\Content.MSO\20ADCD09.tmp">
            <a:extLst>
              <a:ext uri="{FF2B5EF4-FFF2-40B4-BE49-F238E27FC236}">
                <a16:creationId xmlns:a16="http://schemas.microsoft.com/office/drawing/2014/main" id="{3B1B11C6-2782-47B2-8FC7-1A7CDB26FEF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4053" y="772314"/>
            <a:ext cx="2516460" cy="3156628"/>
          </a:xfrm>
          <a:prstGeom prst="rect">
            <a:avLst/>
          </a:prstGeom>
          <a:noFill/>
          <a:ln>
            <a:noFill/>
          </a:ln>
        </p:spPr>
      </p:pic>
      <p:pic>
        <p:nvPicPr>
          <p:cNvPr id="8" name="Picture 7">
            <a:extLst>
              <a:ext uri="{FF2B5EF4-FFF2-40B4-BE49-F238E27FC236}">
                <a16:creationId xmlns:a16="http://schemas.microsoft.com/office/drawing/2014/main" id="{F73F2D49-790F-4C53-BFEA-CD4BB6C649CA}"/>
              </a:ext>
            </a:extLst>
          </p:cNvPr>
          <p:cNvPicPr>
            <a:picLocks noChangeAspect="1"/>
          </p:cNvPicPr>
          <p:nvPr/>
        </p:nvPicPr>
        <p:blipFill rotWithShape="1">
          <a:blip r:embed="rId3"/>
          <a:srcRect t="3001"/>
          <a:stretch/>
        </p:blipFill>
        <p:spPr>
          <a:xfrm>
            <a:off x="6230309" y="514728"/>
            <a:ext cx="5214526" cy="5829419"/>
          </a:xfrm>
          <a:prstGeom prst="rect">
            <a:avLst/>
          </a:prstGeom>
        </p:spPr>
      </p:pic>
      <p:sp>
        <p:nvSpPr>
          <p:cNvPr id="2" name="TextBox 1">
            <a:extLst>
              <a:ext uri="{FF2B5EF4-FFF2-40B4-BE49-F238E27FC236}">
                <a16:creationId xmlns:a16="http://schemas.microsoft.com/office/drawing/2014/main" id="{F4EE2AF7-EE93-42E8-B92D-D8F80F81F412}"/>
              </a:ext>
            </a:extLst>
          </p:cNvPr>
          <p:cNvSpPr txBox="1"/>
          <p:nvPr/>
        </p:nvSpPr>
        <p:spPr>
          <a:xfrm>
            <a:off x="1338533" y="4229045"/>
            <a:ext cx="4518012" cy="830997"/>
          </a:xfrm>
          <a:prstGeom prst="rect">
            <a:avLst/>
          </a:prstGeom>
          <a:noFill/>
        </p:spPr>
        <p:txBody>
          <a:bodyPr wrap="square" rtlCol="0">
            <a:spAutoFit/>
          </a:bodyPr>
          <a:lstStyle/>
          <a:p>
            <a:r>
              <a:rPr lang="en-GB" sz="2400" dirty="0"/>
              <a:t>It is made from metal.</a:t>
            </a:r>
          </a:p>
          <a:p>
            <a:endParaRPr lang="en-GB" sz="2400" dirty="0"/>
          </a:p>
        </p:txBody>
      </p:sp>
      <p:sp>
        <p:nvSpPr>
          <p:cNvPr id="11" name="Rectangle 10">
            <a:extLst>
              <a:ext uri="{FF2B5EF4-FFF2-40B4-BE49-F238E27FC236}">
                <a16:creationId xmlns:a16="http://schemas.microsoft.com/office/drawing/2014/main" id="{370296F5-AEBD-44BB-81A1-09B7F0E34A44}"/>
              </a:ext>
            </a:extLst>
          </p:cNvPr>
          <p:cNvSpPr/>
          <p:nvPr/>
        </p:nvSpPr>
        <p:spPr>
          <a:xfrm>
            <a:off x="5294698" y="513853"/>
            <a:ext cx="926920" cy="6071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0C8BEBF-77B8-4075-A056-5341410331B0}"/>
              </a:ext>
            </a:extLst>
          </p:cNvPr>
          <p:cNvSpPr/>
          <p:nvPr/>
        </p:nvSpPr>
        <p:spPr>
          <a:xfrm>
            <a:off x="2509365" y="645004"/>
            <a:ext cx="3440431" cy="1200329"/>
          </a:xfrm>
          <a:prstGeom prst="rect">
            <a:avLst/>
          </a:prstGeom>
        </p:spPr>
        <p:txBody>
          <a:bodyPr wrap="square">
            <a:spAutoFit/>
          </a:bodyPr>
          <a:lstStyle/>
          <a:p>
            <a:r>
              <a:rPr lang="en-GB" sz="2400" dirty="0"/>
              <a:t>Hi, my name is Sparky. Welcome to Chelmsford Museum </a:t>
            </a:r>
          </a:p>
        </p:txBody>
      </p:sp>
      <p:sp>
        <p:nvSpPr>
          <p:cNvPr id="6" name="Speech Bubble: Rectangle with Corners Rounded 5">
            <a:extLst>
              <a:ext uri="{FF2B5EF4-FFF2-40B4-BE49-F238E27FC236}">
                <a16:creationId xmlns:a16="http://schemas.microsoft.com/office/drawing/2014/main" id="{DF2B9766-1684-4769-91BF-BC484E300A0E}"/>
              </a:ext>
            </a:extLst>
          </p:cNvPr>
          <p:cNvSpPr/>
          <p:nvPr/>
        </p:nvSpPr>
        <p:spPr>
          <a:xfrm>
            <a:off x="1134657" y="3356800"/>
            <a:ext cx="4859334" cy="2877619"/>
          </a:xfrm>
          <a:prstGeom prst="wedgeRoundRectCallout">
            <a:avLst>
              <a:gd name="adj1" fmla="val -52095"/>
              <a:gd name="adj2" fmla="val -46329"/>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744815B6-22DB-4D9B-97C0-7347DF58C3DE}"/>
              </a:ext>
            </a:extLst>
          </p:cNvPr>
          <p:cNvSpPr>
            <a:spLocks noGrp="1"/>
          </p:cNvSpPr>
          <p:nvPr>
            <p:ph idx="1"/>
          </p:nvPr>
        </p:nvSpPr>
        <p:spPr>
          <a:xfrm>
            <a:off x="1337189" y="3653812"/>
            <a:ext cx="4770615" cy="768738"/>
          </a:xfrm>
        </p:spPr>
        <p:txBody>
          <a:bodyPr anchor="ctr">
            <a:normAutofit/>
          </a:bodyPr>
          <a:lstStyle/>
          <a:p>
            <a:pPr marL="0" indent="0">
              <a:buNone/>
            </a:pPr>
            <a:r>
              <a:rPr lang="en-GB" sz="2400" dirty="0"/>
              <a:t>We have lots of old toys in the museum. This one is my favourite.</a:t>
            </a:r>
          </a:p>
          <a:p>
            <a:pPr marL="0" indent="0">
              <a:buNone/>
            </a:pPr>
            <a:endParaRPr lang="en-GB" sz="2000" dirty="0"/>
          </a:p>
        </p:txBody>
      </p:sp>
      <p:sp>
        <p:nvSpPr>
          <p:cNvPr id="4" name="TextBox 3">
            <a:extLst>
              <a:ext uri="{FF2B5EF4-FFF2-40B4-BE49-F238E27FC236}">
                <a16:creationId xmlns:a16="http://schemas.microsoft.com/office/drawing/2014/main" id="{265AFE41-C97E-4EB2-A90B-396824B48BBC}"/>
              </a:ext>
            </a:extLst>
          </p:cNvPr>
          <p:cNvSpPr txBox="1"/>
          <p:nvPr/>
        </p:nvSpPr>
        <p:spPr>
          <a:xfrm>
            <a:off x="1306034" y="4722653"/>
            <a:ext cx="4574261" cy="830997"/>
          </a:xfrm>
          <a:prstGeom prst="rect">
            <a:avLst/>
          </a:prstGeom>
          <a:noFill/>
        </p:spPr>
        <p:txBody>
          <a:bodyPr wrap="square" rtlCol="0">
            <a:spAutoFit/>
          </a:bodyPr>
          <a:lstStyle/>
          <a:p>
            <a:r>
              <a:rPr lang="en-GB" sz="2400" dirty="0"/>
              <a:t>When you press the controller the robot moves it’s arms and legs. </a:t>
            </a:r>
          </a:p>
        </p:txBody>
      </p:sp>
      <p:sp>
        <p:nvSpPr>
          <p:cNvPr id="5" name="TextBox 4">
            <a:extLst>
              <a:ext uri="{FF2B5EF4-FFF2-40B4-BE49-F238E27FC236}">
                <a16:creationId xmlns:a16="http://schemas.microsoft.com/office/drawing/2014/main" id="{68480C99-FAAA-4D63-8159-9FCE0C72FF39}"/>
              </a:ext>
            </a:extLst>
          </p:cNvPr>
          <p:cNvSpPr txBox="1"/>
          <p:nvPr/>
        </p:nvSpPr>
        <p:spPr>
          <a:xfrm>
            <a:off x="1322437" y="5496614"/>
            <a:ext cx="4785368" cy="589072"/>
          </a:xfrm>
          <a:prstGeom prst="rect">
            <a:avLst/>
          </a:prstGeom>
          <a:noFill/>
        </p:spPr>
        <p:txBody>
          <a:bodyPr wrap="square" rtlCol="0">
            <a:spAutoFit/>
          </a:bodyPr>
          <a:lstStyle/>
          <a:p>
            <a:pPr>
              <a:lnSpc>
                <a:spcPct val="150000"/>
              </a:lnSpc>
            </a:pPr>
            <a:r>
              <a:rPr lang="en-GB" sz="2400" dirty="0"/>
              <a:t>What do you think makes it move?  </a:t>
            </a:r>
          </a:p>
        </p:txBody>
      </p:sp>
    </p:spTree>
    <p:extLst>
      <p:ext uri="{BB962C8B-B14F-4D97-AF65-F5344CB8AC3E}">
        <p14:creationId xmlns:p14="http://schemas.microsoft.com/office/powerpoint/2010/main" val="8657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3" grpId="0" build="p"/>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Rectangle with Corners Rounded 5">
            <a:extLst>
              <a:ext uri="{FF2B5EF4-FFF2-40B4-BE49-F238E27FC236}">
                <a16:creationId xmlns:a16="http://schemas.microsoft.com/office/drawing/2014/main" id="{DF2B9766-1684-4769-91BF-BC484E300A0E}"/>
              </a:ext>
            </a:extLst>
          </p:cNvPr>
          <p:cNvSpPr/>
          <p:nvPr/>
        </p:nvSpPr>
        <p:spPr>
          <a:xfrm>
            <a:off x="1919064" y="3213678"/>
            <a:ext cx="4263296" cy="2743962"/>
          </a:xfrm>
          <a:prstGeom prst="wedgeRoundRectCallout">
            <a:avLst>
              <a:gd name="adj1" fmla="val -33024"/>
              <a:gd name="adj2" fmla="val -6565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a:solidFill>
                  <a:prstClr val="black"/>
                </a:solidFill>
              </a:rPr>
              <a:t> </a:t>
            </a:r>
          </a:p>
          <a:p>
            <a:pPr lvl="0"/>
            <a:r>
              <a:rPr lang="en-GB"/>
              <a:t>is your favourite toy? </a:t>
            </a:r>
          </a:p>
          <a:p>
            <a:r>
              <a:rPr lang="en-GB"/>
              <a:t>What is it Why is this a g material for</a:t>
            </a:r>
          </a:p>
        </p:txBody>
      </p:sp>
      <p:pic>
        <p:nvPicPr>
          <p:cNvPr id="11" name="Picture 10">
            <a:extLst>
              <a:ext uri="{FF2B5EF4-FFF2-40B4-BE49-F238E27FC236}">
                <a16:creationId xmlns:a16="http://schemas.microsoft.com/office/drawing/2014/main" id="{D964D446-EB52-4259-A296-9D9726BA90CC}"/>
              </a:ext>
            </a:extLst>
          </p:cNvPr>
          <p:cNvPicPr>
            <a:picLocks noChangeAspect="1"/>
          </p:cNvPicPr>
          <p:nvPr/>
        </p:nvPicPr>
        <p:blipFill>
          <a:blip r:embed="rId2"/>
          <a:stretch>
            <a:fillRect/>
          </a:stretch>
        </p:blipFill>
        <p:spPr>
          <a:xfrm>
            <a:off x="10265425" y="1756944"/>
            <a:ext cx="887065" cy="2125982"/>
          </a:xfrm>
          <a:prstGeom prst="rect">
            <a:avLst/>
          </a:prstGeom>
        </p:spPr>
      </p:pic>
      <p:pic>
        <p:nvPicPr>
          <p:cNvPr id="21" name="Picture 20">
            <a:extLst>
              <a:ext uri="{FF2B5EF4-FFF2-40B4-BE49-F238E27FC236}">
                <a16:creationId xmlns:a16="http://schemas.microsoft.com/office/drawing/2014/main" id="{E038DB42-CD1F-4F1A-A89C-2BBEBA3ABB61}"/>
              </a:ext>
            </a:extLst>
          </p:cNvPr>
          <p:cNvPicPr>
            <a:picLocks noChangeAspect="1"/>
          </p:cNvPicPr>
          <p:nvPr/>
        </p:nvPicPr>
        <p:blipFill rotWithShape="1">
          <a:blip r:embed="rId3"/>
          <a:srcRect l="29565" r="25865"/>
          <a:stretch/>
        </p:blipFill>
        <p:spPr>
          <a:xfrm>
            <a:off x="7056876" y="3166688"/>
            <a:ext cx="1469832" cy="1903325"/>
          </a:xfrm>
          <a:prstGeom prst="rect">
            <a:avLst/>
          </a:prstGeom>
        </p:spPr>
      </p:pic>
      <p:sp>
        <p:nvSpPr>
          <p:cNvPr id="22" name="Thought Bubble: Cloud 21">
            <a:extLst>
              <a:ext uri="{FF2B5EF4-FFF2-40B4-BE49-F238E27FC236}">
                <a16:creationId xmlns:a16="http://schemas.microsoft.com/office/drawing/2014/main" id="{443D67C7-94F8-4E43-B956-20D0AD7229CB}"/>
              </a:ext>
            </a:extLst>
          </p:cNvPr>
          <p:cNvSpPr/>
          <p:nvPr/>
        </p:nvSpPr>
        <p:spPr>
          <a:xfrm rot="16644890">
            <a:off x="6577478" y="3085424"/>
            <a:ext cx="2550089" cy="2197343"/>
          </a:xfrm>
          <a:prstGeom prst="cloudCallout">
            <a:avLst>
              <a:gd name="adj1" fmla="val -56538"/>
              <a:gd name="adj2" fmla="val -4291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hought Bubble: Cloud 22">
            <a:extLst>
              <a:ext uri="{FF2B5EF4-FFF2-40B4-BE49-F238E27FC236}">
                <a16:creationId xmlns:a16="http://schemas.microsoft.com/office/drawing/2014/main" id="{88BE9DD5-AC33-4356-B547-CD6D297E3DB9}"/>
              </a:ext>
            </a:extLst>
          </p:cNvPr>
          <p:cNvSpPr/>
          <p:nvPr/>
        </p:nvSpPr>
        <p:spPr>
          <a:xfrm rot="5706230">
            <a:off x="9253849" y="1938103"/>
            <a:ext cx="2583609" cy="1823323"/>
          </a:xfrm>
          <a:prstGeom prst="cloudCallout">
            <a:avLst>
              <a:gd name="adj1" fmla="val 52656"/>
              <a:gd name="adj2" fmla="val 4279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7BA322C7-E4DC-46EC-B418-2D662D174F7D}"/>
              </a:ext>
            </a:extLst>
          </p:cNvPr>
          <p:cNvPicPr>
            <a:picLocks noChangeAspect="1"/>
          </p:cNvPicPr>
          <p:nvPr/>
        </p:nvPicPr>
        <p:blipFill>
          <a:blip r:embed="rId4"/>
          <a:stretch>
            <a:fillRect/>
          </a:stretch>
        </p:blipFill>
        <p:spPr>
          <a:xfrm>
            <a:off x="9035315" y="4593426"/>
            <a:ext cx="2155459" cy="1364214"/>
          </a:xfrm>
          <a:prstGeom prst="rect">
            <a:avLst/>
          </a:prstGeom>
        </p:spPr>
      </p:pic>
      <p:sp>
        <p:nvSpPr>
          <p:cNvPr id="24" name="Thought Bubble: Cloud 23">
            <a:extLst>
              <a:ext uri="{FF2B5EF4-FFF2-40B4-BE49-F238E27FC236}">
                <a16:creationId xmlns:a16="http://schemas.microsoft.com/office/drawing/2014/main" id="{BD3BFA9F-0F67-49EA-90C9-D4263B390EB3}"/>
              </a:ext>
            </a:extLst>
          </p:cNvPr>
          <p:cNvSpPr/>
          <p:nvPr/>
        </p:nvSpPr>
        <p:spPr>
          <a:xfrm>
            <a:off x="8679717" y="4584519"/>
            <a:ext cx="2862450" cy="1527108"/>
          </a:xfrm>
          <a:prstGeom prst="cloudCallout">
            <a:avLst>
              <a:gd name="adj1" fmla="val -31307"/>
              <a:gd name="adj2" fmla="val 6839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9CFB70D7-BF45-4E9B-B6E4-27D62BA9D74D}"/>
              </a:ext>
            </a:extLst>
          </p:cNvPr>
          <p:cNvSpPr txBox="1"/>
          <p:nvPr/>
        </p:nvSpPr>
        <p:spPr>
          <a:xfrm>
            <a:off x="1227202" y="522065"/>
            <a:ext cx="4458607" cy="523220"/>
          </a:xfrm>
          <a:prstGeom prst="rect">
            <a:avLst/>
          </a:prstGeom>
          <a:noFill/>
        </p:spPr>
        <p:txBody>
          <a:bodyPr wrap="square" rtlCol="0">
            <a:spAutoFit/>
          </a:bodyPr>
          <a:lstStyle/>
          <a:p>
            <a:r>
              <a:rPr lang="en-GB" sz="2800"/>
              <a:t>Think of your favourite toy </a:t>
            </a:r>
          </a:p>
        </p:txBody>
      </p:sp>
      <p:sp>
        <p:nvSpPr>
          <p:cNvPr id="31" name="TextBox 30">
            <a:extLst>
              <a:ext uri="{FF2B5EF4-FFF2-40B4-BE49-F238E27FC236}">
                <a16:creationId xmlns:a16="http://schemas.microsoft.com/office/drawing/2014/main" id="{E8528AF0-9429-4969-815F-4CD8BF8460C9}"/>
              </a:ext>
            </a:extLst>
          </p:cNvPr>
          <p:cNvSpPr txBox="1"/>
          <p:nvPr/>
        </p:nvSpPr>
        <p:spPr>
          <a:xfrm>
            <a:off x="2180266" y="3254152"/>
            <a:ext cx="3919680" cy="589072"/>
          </a:xfrm>
          <a:prstGeom prst="rect">
            <a:avLst/>
          </a:prstGeom>
          <a:noFill/>
        </p:spPr>
        <p:txBody>
          <a:bodyPr wrap="square" rtlCol="0">
            <a:spAutoFit/>
          </a:bodyPr>
          <a:lstStyle/>
          <a:p>
            <a:pPr lvl="0">
              <a:lnSpc>
                <a:spcPct val="150000"/>
              </a:lnSpc>
            </a:pPr>
            <a:r>
              <a:rPr lang="en-GB" sz="2400">
                <a:solidFill>
                  <a:prstClr val="black"/>
                </a:solidFill>
              </a:rPr>
              <a:t>What is your toy made from?</a:t>
            </a:r>
          </a:p>
        </p:txBody>
      </p:sp>
      <p:pic>
        <p:nvPicPr>
          <p:cNvPr id="32" name="Picture 31" descr="C:\Users\mlo2\AppData\Local\Microsoft\Windows\INetCache\Content.MSO\20ADCD09.tmp">
            <a:extLst>
              <a:ext uri="{FF2B5EF4-FFF2-40B4-BE49-F238E27FC236}">
                <a16:creationId xmlns:a16="http://schemas.microsoft.com/office/drawing/2014/main" id="{7E31DB26-3852-4FD9-8538-07D328157E0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6242" y="898507"/>
            <a:ext cx="2989803" cy="3195226"/>
          </a:xfrm>
          <a:prstGeom prst="rect">
            <a:avLst/>
          </a:prstGeom>
          <a:noFill/>
          <a:ln>
            <a:noFill/>
          </a:ln>
        </p:spPr>
      </p:pic>
      <p:sp>
        <p:nvSpPr>
          <p:cNvPr id="2" name="TextBox 1">
            <a:extLst>
              <a:ext uri="{FF2B5EF4-FFF2-40B4-BE49-F238E27FC236}">
                <a16:creationId xmlns:a16="http://schemas.microsoft.com/office/drawing/2014/main" id="{438D9879-98F8-41A9-83B6-B4E78691E2CC}"/>
              </a:ext>
            </a:extLst>
          </p:cNvPr>
          <p:cNvSpPr txBox="1"/>
          <p:nvPr/>
        </p:nvSpPr>
        <p:spPr>
          <a:xfrm>
            <a:off x="2207587" y="4718069"/>
            <a:ext cx="4017505" cy="589072"/>
          </a:xfrm>
          <a:prstGeom prst="rect">
            <a:avLst/>
          </a:prstGeom>
          <a:noFill/>
        </p:spPr>
        <p:txBody>
          <a:bodyPr wrap="square" rtlCol="0">
            <a:spAutoFit/>
          </a:bodyPr>
          <a:lstStyle/>
          <a:p>
            <a:pPr lvl="0">
              <a:lnSpc>
                <a:spcPct val="150000"/>
              </a:lnSpc>
            </a:pPr>
            <a:r>
              <a:rPr lang="en-GB" sz="2400">
                <a:solidFill>
                  <a:prstClr val="black"/>
                </a:solidFill>
              </a:rPr>
              <a:t>Does your toy move? </a:t>
            </a:r>
          </a:p>
        </p:txBody>
      </p:sp>
      <p:sp>
        <p:nvSpPr>
          <p:cNvPr id="3" name="TextBox 2">
            <a:extLst>
              <a:ext uri="{FF2B5EF4-FFF2-40B4-BE49-F238E27FC236}">
                <a16:creationId xmlns:a16="http://schemas.microsoft.com/office/drawing/2014/main" id="{FC3D4CDF-9533-4DFD-B45E-779B3BEBF298}"/>
              </a:ext>
            </a:extLst>
          </p:cNvPr>
          <p:cNvSpPr txBox="1"/>
          <p:nvPr/>
        </p:nvSpPr>
        <p:spPr>
          <a:xfrm>
            <a:off x="2175519" y="3938188"/>
            <a:ext cx="3926148" cy="830997"/>
          </a:xfrm>
          <a:prstGeom prst="rect">
            <a:avLst/>
          </a:prstGeom>
          <a:noFill/>
        </p:spPr>
        <p:txBody>
          <a:bodyPr wrap="square" rtlCol="0">
            <a:spAutoFit/>
          </a:bodyPr>
          <a:lstStyle/>
          <a:p>
            <a:pPr lvl="0"/>
            <a:r>
              <a:rPr lang="en-GB" sz="2400" dirty="0">
                <a:solidFill>
                  <a:prstClr val="black"/>
                </a:solidFill>
              </a:rPr>
              <a:t>Why is this a good material for your toy to be made from? </a:t>
            </a:r>
          </a:p>
        </p:txBody>
      </p:sp>
      <p:sp>
        <p:nvSpPr>
          <p:cNvPr id="4" name="TextBox 3">
            <a:extLst>
              <a:ext uri="{FF2B5EF4-FFF2-40B4-BE49-F238E27FC236}">
                <a16:creationId xmlns:a16="http://schemas.microsoft.com/office/drawing/2014/main" id="{5F016E19-4445-48CA-ABB4-E938E79E18EF}"/>
              </a:ext>
            </a:extLst>
          </p:cNvPr>
          <p:cNvSpPr txBox="1"/>
          <p:nvPr/>
        </p:nvSpPr>
        <p:spPr>
          <a:xfrm>
            <a:off x="2201244" y="5177929"/>
            <a:ext cx="2642306" cy="589072"/>
          </a:xfrm>
          <a:prstGeom prst="rect">
            <a:avLst/>
          </a:prstGeom>
          <a:noFill/>
        </p:spPr>
        <p:txBody>
          <a:bodyPr wrap="square" rtlCol="0">
            <a:spAutoFit/>
          </a:bodyPr>
          <a:lstStyle/>
          <a:p>
            <a:pPr lvl="0">
              <a:lnSpc>
                <a:spcPct val="150000"/>
              </a:lnSpc>
            </a:pPr>
            <a:r>
              <a:rPr lang="en-GB" sz="2400">
                <a:solidFill>
                  <a:prstClr val="black"/>
                </a:solidFill>
              </a:rPr>
              <a:t>How does it move?</a:t>
            </a:r>
          </a:p>
        </p:txBody>
      </p:sp>
      <p:grpSp>
        <p:nvGrpSpPr>
          <p:cNvPr id="5" name="Group 4">
            <a:extLst>
              <a:ext uri="{FF2B5EF4-FFF2-40B4-BE49-F238E27FC236}">
                <a16:creationId xmlns:a16="http://schemas.microsoft.com/office/drawing/2014/main" id="{E03111E7-7BF6-497C-B2F3-077DF39DAA2F}"/>
              </a:ext>
            </a:extLst>
          </p:cNvPr>
          <p:cNvGrpSpPr/>
          <p:nvPr/>
        </p:nvGrpSpPr>
        <p:grpSpPr>
          <a:xfrm>
            <a:off x="6678115" y="434574"/>
            <a:ext cx="2862450" cy="2213040"/>
            <a:chOff x="6678115" y="434574"/>
            <a:chExt cx="2862450" cy="2213040"/>
          </a:xfrm>
        </p:grpSpPr>
        <p:pic>
          <p:nvPicPr>
            <p:cNvPr id="26" name="Picture 25">
              <a:extLst>
                <a:ext uri="{FF2B5EF4-FFF2-40B4-BE49-F238E27FC236}">
                  <a16:creationId xmlns:a16="http://schemas.microsoft.com/office/drawing/2014/main" id="{F220A54D-6977-4525-A4E9-617CC3B522C6}"/>
                </a:ext>
              </a:extLst>
            </p:cNvPr>
            <p:cNvPicPr>
              <a:picLocks noChangeAspect="1"/>
            </p:cNvPicPr>
            <p:nvPr/>
          </p:nvPicPr>
          <p:blipFill>
            <a:blip r:embed="rId6"/>
            <a:stretch>
              <a:fillRect/>
            </a:stretch>
          </p:blipFill>
          <p:spPr>
            <a:xfrm>
              <a:off x="7006767" y="591886"/>
              <a:ext cx="1835055" cy="1780186"/>
            </a:xfrm>
            <a:prstGeom prst="rect">
              <a:avLst/>
            </a:prstGeom>
          </p:spPr>
        </p:pic>
        <p:pic>
          <p:nvPicPr>
            <p:cNvPr id="25" name="Picture 24">
              <a:extLst>
                <a:ext uri="{FF2B5EF4-FFF2-40B4-BE49-F238E27FC236}">
                  <a16:creationId xmlns:a16="http://schemas.microsoft.com/office/drawing/2014/main" id="{197B6893-E3E9-4A80-98CB-80F5F51A47F3}"/>
                </a:ext>
              </a:extLst>
            </p:cNvPr>
            <p:cNvPicPr>
              <a:picLocks noChangeAspect="1"/>
            </p:cNvPicPr>
            <p:nvPr/>
          </p:nvPicPr>
          <p:blipFill>
            <a:blip r:embed="rId7"/>
            <a:stretch>
              <a:fillRect/>
            </a:stretch>
          </p:blipFill>
          <p:spPr>
            <a:xfrm>
              <a:off x="6678115" y="434574"/>
              <a:ext cx="2862450" cy="2213040"/>
            </a:xfrm>
            <a:prstGeom prst="rect">
              <a:avLst/>
            </a:prstGeom>
          </p:spPr>
        </p:pic>
      </p:grpSp>
    </p:spTree>
    <p:extLst>
      <p:ext uri="{BB962C8B-B14F-4D97-AF65-F5344CB8AC3E}">
        <p14:creationId xmlns:p14="http://schemas.microsoft.com/office/powerpoint/2010/main" val="350008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P spid="23" grpId="0" animBg="1"/>
      <p:bldP spid="24" grpId="0" animBg="1"/>
      <p:bldP spid="31" grpId="0"/>
      <p:bldP spid="2"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Rectangle with Corners Rounded 5">
            <a:extLst>
              <a:ext uri="{FF2B5EF4-FFF2-40B4-BE49-F238E27FC236}">
                <a16:creationId xmlns:a16="http://schemas.microsoft.com/office/drawing/2014/main" id="{DF2B9766-1684-4769-91BF-BC484E300A0E}"/>
              </a:ext>
            </a:extLst>
          </p:cNvPr>
          <p:cNvSpPr/>
          <p:nvPr/>
        </p:nvSpPr>
        <p:spPr>
          <a:xfrm>
            <a:off x="295640" y="2452330"/>
            <a:ext cx="4297680" cy="3234205"/>
          </a:xfrm>
          <a:prstGeom prst="wedgeRoundRectCallout">
            <a:avLst>
              <a:gd name="adj1" fmla="val 65560"/>
              <a:gd name="adj2" fmla="val 4173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294CF65D-FF3A-4BC0-8332-03B80CA416C4}"/>
              </a:ext>
            </a:extLst>
          </p:cNvPr>
          <p:cNvSpPr txBox="1"/>
          <p:nvPr/>
        </p:nvSpPr>
        <p:spPr>
          <a:xfrm>
            <a:off x="584740" y="2616274"/>
            <a:ext cx="3933387" cy="2308324"/>
          </a:xfrm>
          <a:prstGeom prst="rect">
            <a:avLst/>
          </a:prstGeom>
          <a:noFill/>
        </p:spPr>
        <p:txBody>
          <a:bodyPr wrap="square" rtlCol="0">
            <a:spAutoFit/>
          </a:bodyPr>
          <a:lstStyle/>
          <a:p>
            <a:r>
              <a:rPr lang="en-GB" sz="2400" dirty="0"/>
              <a:t>This is Chelmsford Museum. In Victorian times the old part  of the building that you can see was a house where the Wells family lived. </a:t>
            </a:r>
          </a:p>
          <a:p>
            <a:endParaRPr lang="en-GB" sz="2400" dirty="0"/>
          </a:p>
        </p:txBody>
      </p:sp>
      <p:sp>
        <p:nvSpPr>
          <p:cNvPr id="16" name="TextBox 15">
            <a:extLst>
              <a:ext uri="{FF2B5EF4-FFF2-40B4-BE49-F238E27FC236}">
                <a16:creationId xmlns:a16="http://schemas.microsoft.com/office/drawing/2014/main" id="{6D39FBC1-D115-4976-B227-44438BA0335D}"/>
              </a:ext>
            </a:extLst>
          </p:cNvPr>
          <p:cNvSpPr txBox="1"/>
          <p:nvPr/>
        </p:nvSpPr>
        <p:spPr>
          <a:xfrm>
            <a:off x="913497" y="1171465"/>
            <a:ext cx="4297680" cy="584775"/>
          </a:xfrm>
          <a:prstGeom prst="rect">
            <a:avLst/>
          </a:prstGeom>
          <a:noFill/>
        </p:spPr>
        <p:txBody>
          <a:bodyPr wrap="square" rtlCol="0">
            <a:spAutoFit/>
          </a:bodyPr>
          <a:lstStyle/>
          <a:p>
            <a:r>
              <a:rPr lang="en-GB" sz="3200"/>
              <a:t>Chelmsford Museum</a:t>
            </a:r>
          </a:p>
        </p:txBody>
      </p:sp>
      <p:sp>
        <p:nvSpPr>
          <p:cNvPr id="2" name="TextBox 1">
            <a:extLst>
              <a:ext uri="{FF2B5EF4-FFF2-40B4-BE49-F238E27FC236}">
                <a16:creationId xmlns:a16="http://schemas.microsoft.com/office/drawing/2014/main" id="{71DC51FD-64B8-437D-A03A-6F277ABABDBA}"/>
              </a:ext>
            </a:extLst>
          </p:cNvPr>
          <p:cNvSpPr txBox="1"/>
          <p:nvPr/>
        </p:nvSpPr>
        <p:spPr>
          <a:xfrm>
            <a:off x="476323" y="4621702"/>
            <a:ext cx="3958393" cy="830997"/>
          </a:xfrm>
          <a:prstGeom prst="rect">
            <a:avLst/>
          </a:prstGeom>
          <a:noFill/>
        </p:spPr>
        <p:txBody>
          <a:bodyPr wrap="square" rtlCol="0">
            <a:spAutoFit/>
          </a:bodyPr>
          <a:lstStyle/>
          <a:p>
            <a:r>
              <a:rPr lang="en-GB" sz="2400" dirty="0"/>
              <a:t>Let’s see what can we find out about them from their house. </a:t>
            </a:r>
          </a:p>
        </p:txBody>
      </p:sp>
      <p:pic>
        <p:nvPicPr>
          <p:cNvPr id="15" name="Picture 14" descr="A large stone building with grass and trees&#10;&#10;Description automatically generated">
            <a:extLst>
              <a:ext uri="{FF2B5EF4-FFF2-40B4-BE49-F238E27FC236}">
                <a16:creationId xmlns:a16="http://schemas.microsoft.com/office/drawing/2014/main" id="{6B9267BB-249A-4EA1-8528-296B7F7A9D6F}"/>
              </a:ext>
            </a:extLst>
          </p:cNvPr>
          <p:cNvPicPr>
            <a:picLocks noChangeAspect="1"/>
          </p:cNvPicPr>
          <p:nvPr/>
        </p:nvPicPr>
        <p:blipFill rotWithShape="1">
          <a:blip r:embed="rId3">
            <a:extLst>
              <a:ext uri="{28A0092B-C50C-407E-A947-70E740481C1C}">
                <a14:useLocalDpi xmlns:a14="http://schemas.microsoft.com/office/drawing/2010/main" val="0"/>
              </a:ext>
            </a:extLst>
          </a:blip>
          <a:srcRect l="17317" r="797"/>
          <a:stretch/>
        </p:blipFill>
        <p:spPr>
          <a:xfrm>
            <a:off x="6208381" y="775757"/>
            <a:ext cx="5486796" cy="5025405"/>
          </a:xfrm>
          <a:prstGeom prst="rect">
            <a:avLst/>
          </a:prstGeom>
        </p:spPr>
      </p:pic>
      <p:pic>
        <p:nvPicPr>
          <p:cNvPr id="17" name="Picture 16" descr="C:\Users\mlo2\AppData\Local\Microsoft\Windows\INetCache\Content.MSO\20ADCD09.tmp">
            <a:extLst>
              <a:ext uri="{FF2B5EF4-FFF2-40B4-BE49-F238E27FC236}">
                <a16:creationId xmlns:a16="http://schemas.microsoft.com/office/drawing/2014/main" id="{3B1B11C6-2782-47B2-8FC7-1A7CDB26FEF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796078" y="3610035"/>
            <a:ext cx="2809004" cy="3557301"/>
          </a:xfrm>
          <a:prstGeom prst="rect">
            <a:avLst/>
          </a:prstGeom>
          <a:noFill/>
          <a:ln>
            <a:noFill/>
          </a:ln>
        </p:spPr>
      </p:pic>
    </p:spTree>
    <p:extLst>
      <p:ext uri="{BB962C8B-B14F-4D97-AF65-F5344CB8AC3E}">
        <p14:creationId xmlns:p14="http://schemas.microsoft.com/office/powerpoint/2010/main" val="192395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94CF65D-FF3A-4BC0-8332-03B80CA416C4}"/>
              </a:ext>
            </a:extLst>
          </p:cNvPr>
          <p:cNvSpPr txBox="1"/>
          <p:nvPr/>
        </p:nvSpPr>
        <p:spPr>
          <a:xfrm>
            <a:off x="496824" y="2737944"/>
            <a:ext cx="3933387" cy="461665"/>
          </a:xfrm>
          <a:prstGeom prst="rect">
            <a:avLst/>
          </a:prstGeom>
          <a:noFill/>
        </p:spPr>
        <p:txBody>
          <a:bodyPr wrap="square" rtlCol="0">
            <a:spAutoFit/>
          </a:bodyPr>
          <a:lstStyle/>
          <a:p>
            <a:endParaRPr lang="en-GB" sz="2400"/>
          </a:p>
        </p:txBody>
      </p:sp>
      <p:sp>
        <p:nvSpPr>
          <p:cNvPr id="16" name="TextBox 15">
            <a:extLst>
              <a:ext uri="{FF2B5EF4-FFF2-40B4-BE49-F238E27FC236}">
                <a16:creationId xmlns:a16="http://schemas.microsoft.com/office/drawing/2014/main" id="{6D39FBC1-D115-4976-B227-44438BA0335D}"/>
              </a:ext>
            </a:extLst>
          </p:cNvPr>
          <p:cNvSpPr txBox="1"/>
          <p:nvPr/>
        </p:nvSpPr>
        <p:spPr>
          <a:xfrm>
            <a:off x="913497" y="1171465"/>
            <a:ext cx="4297680" cy="584775"/>
          </a:xfrm>
          <a:prstGeom prst="rect">
            <a:avLst/>
          </a:prstGeom>
          <a:noFill/>
        </p:spPr>
        <p:txBody>
          <a:bodyPr wrap="square" rtlCol="0">
            <a:spAutoFit/>
          </a:bodyPr>
          <a:lstStyle/>
          <a:p>
            <a:endParaRPr lang="en-GB" sz="3200"/>
          </a:p>
        </p:txBody>
      </p:sp>
      <p:pic>
        <p:nvPicPr>
          <p:cNvPr id="15" name="Picture 14" descr="C:\Users\mlo2\AppData\Local\Microsoft\Windows\INetCache\Content.MSO\20ADCD09.tmp">
            <a:extLst>
              <a:ext uri="{FF2B5EF4-FFF2-40B4-BE49-F238E27FC236}">
                <a16:creationId xmlns:a16="http://schemas.microsoft.com/office/drawing/2014/main" id="{F61A9AC1-01FC-44D1-B4CF-E5BC12EA191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35153" y="4112192"/>
            <a:ext cx="2147823" cy="2487414"/>
          </a:xfrm>
          <a:prstGeom prst="rect">
            <a:avLst/>
          </a:prstGeom>
          <a:noFill/>
          <a:ln>
            <a:noFill/>
          </a:ln>
        </p:spPr>
      </p:pic>
      <p:sp>
        <p:nvSpPr>
          <p:cNvPr id="2" name="Rectangle 1">
            <a:extLst>
              <a:ext uri="{FF2B5EF4-FFF2-40B4-BE49-F238E27FC236}">
                <a16:creationId xmlns:a16="http://schemas.microsoft.com/office/drawing/2014/main" id="{B25C53C0-2649-4F82-842F-484962BCB7EB}"/>
              </a:ext>
            </a:extLst>
          </p:cNvPr>
          <p:cNvSpPr/>
          <p:nvPr/>
        </p:nvSpPr>
        <p:spPr>
          <a:xfrm>
            <a:off x="5220588" y="0"/>
            <a:ext cx="54742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A small clock tower in front of a house&#10;&#10;Description automatically generated">
            <a:extLst>
              <a:ext uri="{FF2B5EF4-FFF2-40B4-BE49-F238E27FC236}">
                <a16:creationId xmlns:a16="http://schemas.microsoft.com/office/drawing/2014/main" id="{240DA297-2FF5-428D-940E-D1DA25475150}"/>
              </a:ext>
            </a:extLst>
          </p:cNvPr>
          <p:cNvPicPr>
            <a:picLocks noChangeAspect="1"/>
          </p:cNvPicPr>
          <p:nvPr/>
        </p:nvPicPr>
        <p:blipFill rotWithShape="1">
          <a:blip r:embed="rId4">
            <a:extLst>
              <a:ext uri="{28A0092B-C50C-407E-A947-70E740481C1C}">
                <a14:useLocalDpi xmlns:a14="http://schemas.microsoft.com/office/drawing/2010/main" val="0"/>
              </a:ext>
            </a:extLst>
          </a:blip>
          <a:srcRect l="263" t="13533" r="4810" b="15694"/>
          <a:stretch/>
        </p:blipFill>
        <p:spPr>
          <a:xfrm>
            <a:off x="2424049" y="182076"/>
            <a:ext cx="8445324" cy="4722222"/>
          </a:xfrm>
          <a:prstGeom prst="rect">
            <a:avLst/>
          </a:prstGeom>
        </p:spPr>
      </p:pic>
      <p:sp>
        <p:nvSpPr>
          <p:cNvPr id="5" name="Speech Bubble: Rectangle with Corners Rounded 4">
            <a:extLst>
              <a:ext uri="{FF2B5EF4-FFF2-40B4-BE49-F238E27FC236}">
                <a16:creationId xmlns:a16="http://schemas.microsoft.com/office/drawing/2014/main" id="{A20C3FB0-BD69-469E-BE2E-5702A721A131}"/>
              </a:ext>
            </a:extLst>
          </p:cNvPr>
          <p:cNvSpPr/>
          <p:nvPr/>
        </p:nvSpPr>
        <p:spPr>
          <a:xfrm>
            <a:off x="2463517" y="5074812"/>
            <a:ext cx="5849120" cy="1001987"/>
          </a:xfrm>
          <a:prstGeom prst="wedgeRoundRectCallout">
            <a:avLst>
              <a:gd name="adj1" fmla="val -59575"/>
              <a:gd name="adj2" fmla="val 2740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B765847-24FA-4A94-9B31-8471B00E3DAE}"/>
              </a:ext>
            </a:extLst>
          </p:cNvPr>
          <p:cNvSpPr txBox="1"/>
          <p:nvPr/>
        </p:nvSpPr>
        <p:spPr>
          <a:xfrm>
            <a:off x="2580187" y="5355899"/>
            <a:ext cx="5575380" cy="461665"/>
          </a:xfrm>
          <a:prstGeom prst="rect">
            <a:avLst/>
          </a:prstGeom>
          <a:solidFill>
            <a:schemeClr val="bg1"/>
          </a:solidFill>
        </p:spPr>
        <p:txBody>
          <a:bodyPr wrap="square" rtlCol="0">
            <a:spAutoFit/>
          </a:bodyPr>
          <a:lstStyle/>
          <a:p>
            <a:r>
              <a:rPr lang="en-GB" sz="2400"/>
              <a:t>Does Oaklands house look like your house?</a:t>
            </a:r>
          </a:p>
        </p:txBody>
      </p:sp>
      <p:sp>
        <p:nvSpPr>
          <p:cNvPr id="7" name="TextBox 6">
            <a:extLst>
              <a:ext uri="{FF2B5EF4-FFF2-40B4-BE49-F238E27FC236}">
                <a16:creationId xmlns:a16="http://schemas.microsoft.com/office/drawing/2014/main" id="{D19722FE-E405-46A0-B0A1-9E0AE7E1CEB2}"/>
              </a:ext>
            </a:extLst>
          </p:cNvPr>
          <p:cNvSpPr txBox="1"/>
          <p:nvPr/>
        </p:nvSpPr>
        <p:spPr>
          <a:xfrm>
            <a:off x="2655183" y="5331392"/>
            <a:ext cx="5549473" cy="461665"/>
          </a:xfrm>
          <a:prstGeom prst="rect">
            <a:avLst/>
          </a:prstGeom>
          <a:solidFill>
            <a:schemeClr val="bg1"/>
          </a:solidFill>
        </p:spPr>
        <p:txBody>
          <a:bodyPr wrap="square" rtlCol="0">
            <a:spAutoFit/>
          </a:bodyPr>
          <a:lstStyle/>
          <a:p>
            <a:r>
              <a:rPr lang="en-GB" sz="2400"/>
              <a:t>How many windows can you count?</a:t>
            </a:r>
          </a:p>
        </p:txBody>
      </p:sp>
      <p:sp>
        <p:nvSpPr>
          <p:cNvPr id="21" name="TextBox 20">
            <a:extLst>
              <a:ext uri="{FF2B5EF4-FFF2-40B4-BE49-F238E27FC236}">
                <a16:creationId xmlns:a16="http://schemas.microsoft.com/office/drawing/2014/main" id="{FBAA17CE-1877-42C6-A80B-8DE5DD62F748}"/>
              </a:ext>
            </a:extLst>
          </p:cNvPr>
          <p:cNvSpPr txBox="1"/>
          <p:nvPr/>
        </p:nvSpPr>
        <p:spPr>
          <a:xfrm>
            <a:off x="2618129" y="5331392"/>
            <a:ext cx="5255615" cy="461665"/>
          </a:xfrm>
          <a:prstGeom prst="rect">
            <a:avLst/>
          </a:prstGeom>
          <a:solidFill>
            <a:schemeClr val="bg1"/>
          </a:solidFill>
        </p:spPr>
        <p:txBody>
          <a:bodyPr wrap="square" rtlCol="0">
            <a:spAutoFit/>
          </a:bodyPr>
          <a:lstStyle/>
          <a:p>
            <a:r>
              <a:rPr lang="en-GB"/>
              <a:t> </a:t>
            </a:r>
            <a:r>
              <a:rPr lang="en-GB" sz="2400"/>
              <a:t>How many chimneys can you see?</a:t>
            </a:r>
          </a:p>
        </p:txBody>
      </p:sp>
      <p:sp>
        <p:nvSpPr>
          <p:cNvPr id="22" name="TextBox 21">
            <a:extLst>
              <a:ext uri="{FF2B5EF4-FFF2-40B4-BE49-F238E27FC236}">
                <a16:creationId xmlns:a16="http://schemas.microsoft.com/office/drawing/2014/main" id="{63B59178-29CF-4625-A06D-951D0DC5FFCA}"/>
              </a:ext>
            </a:extLst>
          </p:cNvPr>
          <p:cNvSpPr txBox="1"/>
          <p:nvPr/>
        </p:nvSpPr>
        <p:spPr>
          <a:xfrm>
            <a:off x="2615304" y="5173080"/>
            <a:ext cx="5255615" cy="830997"/>
          </a:xfrm>
          <a:prstGeom prst="rect">
            <a:avLst/>
          </a:prstGeom>
          <a:solidFill>
            <a:schemeClr val="bg1"/>
          </a:solidFill>
        </p:spPr>
        <p:txBody>
          <a:bodyPr wrap="square" rtlCol="0">
            <a:spAutoFit/>
          </a:bodyPr>
          <a:lstStyle/>
          <a:p>
            <a:r>
              <a:rPr lang="en-GB" sz="2400"/>
              <a:t>Why do you think there are so many?</a:t>
            </a:r>
          </a:p>
          <a:p>
            <a:r>
              <a:rPr lang="en-GB" sz="2200" i="1"/>
              <a:t>Clue: what is at the bottom of a chimney?</a:t>
            </a:r>
          </a:p>
        </p:txBody>
      </p:sp>
      <p:sp>
        <p:nvSpPr>
          <p:cNvPr id="8" name="TextBox 7">
            <a:extLst>
              <a:ext uri="{FF2B5EF4-FFF2-40B4-BE49-F238E27FC236}">
                <a16:creationId xmlns:a16="http://schemas.microsoft.com/office/drawing/2014/main" id="{DB15AA8D-7A66-4E47-BD38-093202BAE0AA}"/>
              </a:ext>
            </a:extLst>
          </p:cNvPr>
          <p:cNvSpPr txBox="1"/>
          <p:nvPr/>
        </p:nvSpPr>
        <p:spPr>
          <a:xfrm>
            <a:off x="2577362" y="5212627"/>
            <a:ext cx="5453792" cy="830997"/>
          </a:xfrm>
          <a:prstGeom prst="rect">
            <a:avLst/>
          </a:prstGeom>
          <a:solidFill>
            <a:schemeClr val="bg1"/>
          </a:solidFill>
        </p:spPr>
        <p:txBody>
          <a:bodyPr wrap="square" rtlCol="0">
            <a:spAutoFit/>
          </a:bodyPr>
          <a:lstStyle/>
          <a:p>
            <a:r>
              <a:rPr lang="en-GB"/>
              <a:t> </a:t>
            </a:r>
            <a:r>
              <a:rPr lang="en-GB" sz="2400"/>
              <a:t>What can you see around the front door?</a:t>
            </a:r>
          </a:p>
          <a:p>
            <a:endParaRPr lang="en-GB" sz="2400"/>
          </a:p>
        </p:txBody>
      </p:sp>
      <p:sp>
        <p:nvSpPr>
          <p:cNvPr id="23" name="TextBox 22">
            <a:extLst>
              <a:ext uri="{FF2B5EF4-FFF2-40B4-BE49-F238E27FC236}">
                <a16:creationId xmlns:a16="http://schemas.microsoft.com/office/drawing/2014/main" id="{12A6F233-12F4-4390-ADD5-1C6F16D37075}"/>
              </a:ext>
            </a:extLst>
          </p:cNvPr>
          <p:cNvSpPr txBox="1"/>
          <p:nvPr/>
        </p:nvSpPr>
        <p:spPr>
          <a:xfrm>
            <a:off x="2619103" y="5146725"/>
            <a:ext cx="5474257" cy="830997"/>
          </a:xfrm>
          <a:prstGeom prst="rect">
            <a:avLst/>
          </a:prstGeom>
          <a:solidFill>
            <a:schemeClr val="bg1"/>
          </a:solidFill>
        </p:spPr>
        <p:txBody>
          <a:bodyPr wrap="square" rtlCol="0">
            <a:spAutoFit/>
          </a:bodyPr>
          <a:lstStyle/>
          <a:p>
            <a:r>
              <a:rPr lang="en-GB" sz="2400"/>
              <a:t>Do you think the Wells family were </a:t>
            </a:r>
          </a:p>
          <a:p>
            <a:r>
              <a:rPr lang="en-GB" sz="2400"/>
              <a:t>rich or poor?</a:t>
            </a:r>
          </a:p>
        </p:txBody>
      </p:sp>
    </p:spTree>
    <p:extLst>
      <p:ext uri="{BB962C8B-B14F-4D97-AF65-F5344CB8AC3E}">
        <p14:creationId xmlns:p14="http://schemas.microsoft.com/office/powerpoint/2010/main" val="298349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22" grpId="0" animBg="1"/>
      <p:bldP spid="8"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Rectangle with Corners Rounded 5">
            <a:extLst>
              <a:ext uri="{FF2B5EF4-FFF2-40B4-BE49-F238E27FC236}">
                <a16:creationId xmlns:a16="http://schemas.microsoft.com/office/drawing/2014/main" id="{DF2B9766-1684-4769-91BF-BC484E300A0E}"/>
              </a:ext>
            </a:extLst>
          </p:cNvPr>
          <p:cNvSpPr/>
          <p:nvPr/>
        </p:nvSpPr>
        <p:spPr>
          <a:xfrm>
            <a:off x="318591" y="3681349"/>
            <a:ext cx="5181877" cy="2888984"/>
          </a:xfrm>
          <a:prstGeom prst="wedgeRoundRectCallout">
            <a:avLst>
              <a:gd name="adj1" fmla="val -5232"/>
              <a:gd name="adj2" fmla="val -9611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294CF65D-FF3A-4BC0-8332-03B80CA416C4}"/>
              </a:ext>
            </a:extLst>
          </p:cNvPr>
          <p:cNvSpPr txBox="1"/>
          <p:nvPr/>
        </p:nvSpPr>
        <p:spPr>
          <a:xfrm>
            <a:off x="498882" y="3840834"/>
            <a:ext cx="5048629" cy="2677656"/>
          </a:xfrm>
          <a:prstGeom prst="rect">
            <a:avLst/>
          </a:prstGeom>
          <a:noFill/>
        </p:spPr>
        <p:txBody>
          <a:bodyPr wrap="square" rtlCol="0">
            <a:spAutoFit/>
          </a:bodyPr>
          <a:lstStyle/>
          <a:p>
            <a:r>
              <a:rPr lang="en-GB" sz="2400" dirty="0"/>
              <a:t>Well done, you had lots of great ideas.</a:t>
            </a:r>
          </a:p>
          <a:p>
            <a:endParaRPr lang="en-GB" sz="1200" dirty="0"/>
          </a:p>
          <a:p>
            <a:r>
              <a:rPr lang="en-GB" sz="2400" dirty="0"/>
              <a:t>When you visit you will be able to </a:t>
            </a:r>
          </a:p>
          <a:p>
            <a:r>
              <a:rPr lang="en-GB" sz="2400" dirty="0"/>
              <a:t>find out more about the Wells family and the toys they liked to play with.</a:t>
            </a:r>
          </a:p>
          <a:p>
            <a:endParaRPr lang="en-GB" sz="1200" dirty="0"/>
          </a:p>
          <a:p>
            <a:r>
              <a:rPr lang="en-GB" sz="2400" dirty="0"/>
              <a:t>You will be able to explore the inside their house too. </a:t>
            </a:r>
          </a:p>
        </p:txBody>
      </p:sp>
      <p:pic>
        <p:nvPicPr>
          <p:cNvPr id="17" name="Picture 16" descr="C:\Users\mlo2\AppData\Local\Microsoft\Windows\INetCache\Content.MSO\20ADCD09.tmp">
            <a:extLst>
              <a:ext uri="{FF2B5EF4-FFF2-40B4-BE49-F238E27FC236}">
                <a16:creationId xmlns:a16="http://schemas.microsoft.com/office/drawing/2014/main" id="{3B1B11C6-2782-47B2-8FC7-1A7CDB26FEF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72760" y="62782"/>
            <a:ext cx="2809004" cy="3557301"/>
          </a:xfrm>
          <a:prstGeom prst="rect">
            <a:avLst/>
          </a:prstGeom>
          <a:noFill/>
          <a:ln>
            <a:noFill/>
          </a:ln>
        </p:spPr>
      </p:pic>
      <p:sp>
        <p:nvSpPr>
          <p:cNvPr id="16" name="TextBox 15">
            <a:extLst>
              <a:ext uri="{FF2B5EF4-FFF2-40B4-BE49-F238E27FC236}">
                <a16:creationId xmlns:a16="http://schemas.microsoft.com/office/drawing/2014/main" id="{6D39FBC1-D115-4976-B227-44438BA0335D}"/>
              </a:ext>
            </a:extLst>
          </p:cNvPr>
          <p:cNvSpPr txBox="1"/>
          <p:nvPr/>
        </p:nvSpPr>
        <p:spPr>
          <a:xfrm>
            <a:off x="2691409" y="668607"/>
            <a:ext cx="4297680" cy="584775"/>
          </a:xfrm>
          <a:prstGeom prst="rect">
            <a:avLst/>
          </a:prstGeom>
          <a:noFill/>
        </p:spPr>
        <p:txBody>
          <a:bodyPr wrap="square" rtlCol="0">
            <a:spAutoFit/>
          </a:bodyPr>
          <a:lstStyle/>
          <a:p>
            <a:r>
              <a:rPr lang="en-GB" sz="3200"/>
              <a:t>See you soon…</a:t>
            </a:r>
          </a:p>
        </p:txBody>
      </p:sp>
      <p:pic>
        <p:nvPicPr>
          <p:cNvPr id="15" name="Picture 14" descr="A large stone building with grass and trees&#10;&#10;Description automatically generated">
            <a:extLst>
              <a:ext uri="{FF2B5EF4-FFF2-40B4-BE49-F238E27FC236}">
                <a16:creationId xmlns:a16="http://schemas.microsoft.com/office/drawing/2014/main" id="{E672CB80-4C2E-42E1-9490-8A9DB94F4C5A}"/>
              </a:ext>
            </a:extLst>
          </p:cNvPr>
          <p:cNvPicPr>
            <a:picLocks noChangeAspect="1"/>
          </p:cNvPicPr>
          <p:nvPr/>
        </p:nvPicPr>
        <p:blipFill rotWithShape="1">
          <a:blip r:embed="rId4">
            <a:extLst>
              <a:ext uri="{28A0092B-C50C-407E-A947-70E740481C1C}">
                <a14:useLocalDpi xmlns:a14="http://schemas.microsoft.com/office/drawing/2010/main" val="0"/>
              </a:ext>
            </a:extLst>
          </a:blip>
          <a:srcRect l="17317" r="797"/>
          <a:stretch/>
        </p:blipFill>
        <p:spPr>
          <a:xfrm>
            <a:off x="6248203" y="856762"/>
            <a:ext cx="5486796" cy="5025405"/>
          </a:xfrm>
          <a:prstGeom prst="rect">
            <a:avLst/>
          </a:prstGeom>
        </p:spPr>
      </p:pic>
    </p:spTree>
    <p:extLst>
      <p:ext uri="{BB962C8B-B14F-4D97-AF65-F5344CB8AC3E}">
        <p14:creationId xmlns:p14="http://schemas.microsoft.com/office/powerpoint/2010/main" val="1038312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C:\Users\mlo2\AppData\Local\Microsoft\Windows\INetCache\Content.MSO\20ADCD09.tmp">
            <a:extLst>
              <a:ext uri="{FF2B5EF4-FFF2-40B4-BE49-F238E27FC236}">
                <a16:creationId xmlns:a16="http://schemas.microsoft.com/office/drawing/2014/main" id="{3B1B11C6-2782-47B2-8FC7-1A7CDB26FEF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9900" y="2791129"/>
            <a:ext cx="2809004" cy="3557301"/>
          </a:xfrm>
          <a:prstGeom prst="rect">
            <a:avLst/>
          </a:prstGeom>
          <a:noFill/>
          <a:ln>
            <a:noFill/>
          </a:ln>
        </p:spPr>
      </p:pic>
      <p:sp>
        <p:nvSpPr>
          <p:cNvPr id="2" name="Rectangle 1">
            <a:extLst>
              <a:ext uri="{FF2B5EF4-FFF2-40B4-BE49-F238E27FC236}">
                <a16:creationId xmlns:a16="http://schemas.microsoft.com/office/drawing/2014/main" id="{65820C4F-D74D-42E1-B63A-8BF54DBD6659}"/>
              </a:ext>
            </a:extLst>
          </p:cNvPr>
          <p:cNvSpPr/>
          <p:nvPr/>
        </p:nvSpPr>
        <p:spPr>
          <a:xfrm>
            <a:off x="5203143" y="513853"/>
            <a:ext cx="5494527" cy="6124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peech Bubble: Rectangle with Corners Rounded 20">
            <a:extLst>
              <a:ext uri="{FF2B5EF4-FFF2-40B4-BE49-F238E27FC236}">
                <a16:creationId xmlns:a16="http://schemas.microsoft.com/office/drawing/2014/main" id="{F552BAB5-99F5-4E03-A03D-CDA5D1F9346E}"/>
              </a:ext>
            </a:extLst>
          </p:cNvPr>
          <p:cNvSpPr/>
          <p:nvPr/>
        </p:nvSpPr>
        <p:spPr>
          <a:xfrm>
            <a:off x="3417249" y="3026597"/>
            <a:ext cx="8027586" cy="2540497"/>
          </a:xfrm>
          <a:prstGeom prst="wedgeRoundRectCallout">
            <a:avLst>
              <a:gd name="adj1" fmla="val -58446"/>
              <a:gd name="adj2" fmla="val 223"/>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0684445-5731-4358-9FCD-297D9CF13F69}"/>
              </a:ext>
            </a:extLst>
          </p:cNvPr>
          <p:cNvSpPr txBox="1"/>
          <p:nvPr/>
        </p:nvSpPr>
        <p:spPr>
          <a:xfrm>
            <a:off x="584186" y="922259"/>
            <a:ext cx="4618957" cy="1569660"/>
          </a:xfrm>
          <a:prstGeom prst="rect">
            <a:avLst/>
          </a:prstGeom>
          <a:noFill/>
        </p:spPr>
        <p:txBody>
          <a:bodyPr wrap="square" rtlCol="0">
            <a:spAutoFit/>
          </a:bodyPr>
          <a:lstStyle/>
          <a:p>
            <a:r>
              <a:rPr lang="en-GB" sz="3200"/>
              <a:t>Post visit resources for Toys Through Time session</a:t>
            </a:r>
          </a:p>
          <a:p>
            <a:endParaRPr lang="en-GB" sz="3200"/>
          </a:p>
        </p:txBody>
      </p:sp>
      <p:sp>
        <p:nvSpPr>
          <p:cNvPr id="5" name="Rectangle 4">
            <a:extLst>
              <a:ext uri="{FF2B5EF4-FFF2-40B4-BE49-F238E27FC236}">
                <a16:creationId xmlns:a16="http://schemas.microsoft.com/office/drawing/2014/main" id="{3B1CD0FB-57BD-45B5-8004-8A6A7FAF19C6}"/>
              </a:ext>
            </a:extLst>
          </p:cNvPr>
          <p:cNvSpPr/>
          <p:nvPr/>
        </p:nvSpPr>
        <p:spPr>
          <a:xfrm>
            <a:off x="3817481" y="3143906"/>
            <a:ext cx="7227122" cy="2677656"/>
          </a:xfrm>
          <a:prstGeom prst="rect">
            <a:avLst/>
          </a:prstGeom>
        </p:spPr>
        <p:txBody>
          <a:bodyPr wrap="square">
            <a:spAutoFit/>
          </a:bodyPr>
          <a:lstStyle/>
          <a:p>
            <a:r>
              <a:rPr lang="en-GB" sz="2400" dirty="0"/>
              <a:t>Use the ideas and activities on the next few slides to carry on investigating the toys your class looked at and played with when they visited the museum.</a:t>
            </a:r>
          </a:p>
          <a:p>
            <a:endParaRPr lang="en-GB" sz="2400" dirty="0"/>
          </a:p>
          <a:p>
            <a:r>
              <a:rPr lang="en-GB" sz="2400" dirty="0"/>
              <a:t>There are pages with large printable pictures of old toys from the museum at the end of the </a:t>
            </a:r>
            <a:r>
              <a:rPr lang="en-GB" sz="2400" dirty="0" err="1"/>
              <a:t>powerpoint</a:t>
            </a:r>
            <a:r>
              <a:rPr lang="en-GB" sz="2400" dirty="0"/>
              <a:t>. </a:t>
            </a:r>
          </a:p>
          <a:p>
            <a:endParaRPr lang="en-GB" sz="2400" dirty="0"/>
          </a:p>
        </p:txBody>
      </p:sp>
    </p:spTree>
    <p:extLst>
      <p:ext uri="{BB962C8B-B14F-4D97-AF65-F5344CB8AC3E}">
        <p14:creationId xmlns:p14="http://schemas.microsoft.com/office/powerpoint/2010/main" val="68429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C:\Users\mlo2\AppData\Local\Microsoft\Windows\INetCache\Content.MSO\20ADCD09.tmp">
            <a:extLst>
              <a:ext uri="{FF2B5EF4-FFF2-40B4-BE49-F238E27FC236}">
                <a16:creationId xmlns:a16="http://schemas.microsoft.com/office/drawing/2014/main" id="{3B1B11C6-2782-47B2-8FC7-1A7CDB26FEF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194" y="86335"/>
            <a:ext cx="2372639" cy="2845975"/>
          </a:xfrm>
          <a:prstGeom prst="rect">
            <a:avLst/>
          </a:prstGeom>
          <a:noFill/>
          <a:ln>
            <a:noFill/>
          </a:ln>
        </p:spPr>
      </p:pic>
      <p:pic>
        <p:nvPicPr>
          <p:cNvPr id="3" name="Picture 2" descr="A picture containing toy, cake, engine, car&#10;&#10;Description automatically generated">
            <a:extLst>
              <a:ext uri="{FF2B5EF4-FFF2-40B4-BE49-F238E27FC236}">
                <a16:creationId xmlns:a16="http://schemas.microsoft.com/office/drawing/2014/main" id="{7D9C2A83-116D-4204-9297-DC7AB9471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0973" y="4737351"/>
            <a:ext cx="1756470" cy="1584336"/>
          </a:xfrm>
          <a:prstGeom prst="rect">
            <a:avLst/>
          </a:prstGeom>
        </p:spPr>
      </p:pic>
      <p:sp>
        <p:nvSpPr>
          <p:cNvPr id="2" name="Rectangle 1">
            <a:extLst>
              <a:ext uri="{FF2B5EF4-FFF2-40B4-BE49-F238E27FC236}">
                <a16:creationId xmlns:a16="http://schemas.microsoft.com/office/drawing/2014/main" id="{DAEE4449-0CB1-41B5-A092-113D02C83D14}"/>
              </a:ext>
            </a:extLst>
          </p:cNvPr>
          <p:cNvSpPr/>
          <p:nvPr/>
        </p:nvSpPr>
        <p:spPr>
          <a:xfrm>
            <a:off x="5499952" y="509569"/>
            <a:ext cx="6195223" cy="60421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B21DB681-DF99-4BEB-8A71-00F9D7860C3A}"/>
              </a:ext>
            </a:extLst>
          </p:cNvPr>
          <p:cNvPicPr>
            <a:picLocks noChangeAspect="1"/>
          </p:cNvPicPr>
          <p:nvPr/>
        </p:nvPicPr>
        <p:blipFill rotWithShape="1">
          <a:blip r:embed="rId4"/>
          <a:srcRect l="29565" r="25865"/>
          <a:stretch/>
        </p:blipFill>
        <p:spPr>
          <a:xfrm>
            <a:off x="7209054" y="3172233"/>
            <a:ext cx="1388182" cy="1797594"/>
          </a:xfrm>
          <a:prstGeom prst="rect">
            <a:avLst/>
          </a:prstGeom>
        </p:spPr>
      </p:pic>
      <p:pic>
        <p:nvPicPr>
          <p:cNvPr id="22" name="Picture 21" descr="A picture containing indoor, sitting, small, bear&#10;&#10;Description automatically generated">
            <a:extLst>
              <a:ext uri="{FF2B5EF4-FFF2-40B4-BE49-F238E27FC236}">
                <a16:creationId xmlns:a16="http://schemas.microsoft.com/office/drawing/2014/main" id="{F20878A4-9A6B-47F0-B20C-DD363F68A8EF}"/>
              </a:ext>
            </a:extLst>
          </p:cNvPr>
          <p:cNvPicPr/>
          <p:nvPr/>
        </p:nvPicPr>
        <p:blipFill rotWithShape="1">
          <a:blip r:embed="rId5">
            <a:extLst>
              <a:ext uri="{BEBA8EAE-BF5A-486C-A8C5-ECC9F3942E4B}">
                <a14:imgProps xmlns:a14="http://schemas.microsoft.com/office/drawing/2010/main">
                  <a14:imgLayer r:embed="rId6">
                    <a14:imgEffect>
                      <a14:backgroundRemoval t="9984" b="88216" l="29913" r="81878">
                        <a14:foregroundMark x1="39301" y1="10638" x2="50000" y2="25696"/>
                        <a14:foregroundMark x1="50000" y1="25696" x2="58952" y2="20786"/>
                        <a14:foregroundMark x1="58952" y1="20786" x2="60917" y2="12275"/>
                        <a14:foregroundMark x1="60917" y1="12275" x2="49563" y2="9984"/>
                        <a14:foregroundMark x1="49563" y1="9984" x2="40393" y2="10802"/>
                        <a14:foregroundMark x1="44541" y1="28314" x2="46725" y2="28642"/>
                        <a14:foregroundMark x1="31004" y1="60229" x2="31878" y2="57774"/>
                        <a14:foregroundMark x1="59607" y1="83306" x2="67249" y2="80033"/>
                        <a14:foregroundMark x1="58297" y1="82324" x2="68339" y2="82903"/>
                        <a14:foregroundMark x1="56114" y1="83797" x2="68777" y2="84124"/>
                        <a14:foregroundMark x1="33682" y1="85597" x2="39956" y2="87398"/>
                        <a14:foregroundMark x1="29694" y1="84452" x2="33682" y2="85597"/>
                        <a14:foregroundMark x1="39956" y1="87398" x2="40612" y2="86815"/>
                        <a14:foregroundMark x1="32045" y1="85597" x2="37991" y2="87889"/>
                        <a14:foregroundMark x1="31272" y1="85299" x2="32045" y2="85597"/>
                        <a14:foregroundMark x1="29913" y1="85106" x2="37991" y2="88216"/>
                        <a14:foregroundMark x1="67249" y1="84779" x2="70087" y2="82324"/>
                        <a14:foregroundMark x1="68122" y1="83797" x2="71616" y2="82979"/>
                        <a14:foregroundMark x1="80786" y1="43372" x2="81004" y2="49427"/>
                        <a14:backgroundMark x1="52620" y1="63666" x2="52838" y2="72177"/>
                        <a14:backgroundMark x1="52838" y1="72177" x2="46507" y2="83306"/>
                        <a14:backgroundMark x1="69214" y1="65794" x2="68996" y2="74468"/>
                        <a14:backgroundMark x1="68996" y1="74468" x2="69432" y2="74795"/>
                        <a14:backgroundMark x1="72052" y1="82324" x2="72052" y2="83306"/>
                        <a14:backgroundMark x1="46507" y1="82815" x2="43231" y2="87725"/>
                      </a14:backgroundRemoval>
                    </a14:imgEffect>
                  </a14:imgLayer>
                </a14:imgProps>
              </a:ext>
              <a:ext uri="{28A0092B-C50C-407E-A947-70E740481C1C}">
                <a14:useLocalDpi xmlns:a14="http://schemas.microsoft.com/office/drawing/2010/main" val="0"/>
              </a:ext>
            </a:extLst>
          </a:blip>
          <a:srcRect l="24023" t="5584" r="11231" b="7760"/>
          <a:stretch/>
        </p:blipFill>
        <p:spPr>
          <a:xfrm>
            <a:off x="429345" y="4230737"/>
            <a:ext cx="1542660" cy="2090950"/>
          </a:xfrm>
          <a:prstGeom prst="rect">
            <a:avLst/>
          </a:prstGeom>
          <a:ln>
            <a:noFill/>
          </a:ln>
          <a:effectLst>
            <a:outerShdw blurRad="292100" dist="139700" dir="2700000" algn="tl" rotWithShape="0">
              <a:srgbClr val="333333">
                <a:alpha val="65000"/>
              </a:srgbClr>
            </a:outerShdw>
          </a:effectLst>
        </p:spPr>
      </p:pic>
      <p:pic>
        <p:nvPicPr>
          <p:cNvPr id="1026" name="Picture 2">
            <a:extLst>
              <a:ext uri="{FF2B5EF4-FFF2-40B4-BE49-F238E27FC236}">
                <a16:creationId xmlns:a16="http://schemas.microsoft.com/office/drawing/2014/main" id="{527CCD4C-B0A5-4F10-BF5E-8AE7E2CED0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96008" y="651466"/>
            <a:ext cx="1225219" cy="19220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5224A49-A2B4-4125-8598-417DAE51CDB0}"/>
              </a:ext>
            </a:extLst>
          </p:cNvPr>
          <p:cNvPicPr>
            <a:picLocks noChangeAspect="1"/>
          </p:cNvPicPr>
          <p:nvPr/>
        </p:nvPicPr>
        <p:blipFill>
          <a:blip r:embed="rId8"/>
          <a:stretch>
            <a:fillRect/>
          </a:stretch>
        </p:blipFill>
        <p:spPr>
          <a:xfrm>
            <a:off x="2072639" y="4606682"/>
            <a:ext cx="887065" cy="2125982"/>
          </a:xfrm>
          <a:prstGeom prst="rect">
            <a:avLst/>
          </a:prstGeom>
        </p:spPr>
      </p:pic>
      <p:pic>
        <p:nvPicPr>
          <p:cNvPr id="15" name="Picture 14" descr="Screen of a cell phone&#10;&#10;Description automatically generated">
            <a:extLst>
              <a:ext uri="{FF2B5EF4-FFF2-40B4-BE49-F238E27FC236}">
                <a16:creationId xmlns:a16="http://schemas.microsoft.com/office/drawing/2014/main" id="{ADC4232A-EAF5-4253-B28E-5497678CFA42}"/>
              </a:ext>
            </a:extLst>
          </p:cNvPr>
          <p:cNvPicPr>
            <a:picLocks noChangeAspect="1"/>
          </p:cNvPicPr>
          <p:nvPr/>
        </p:nvPicPr>
        <p:blipFill rotWithShape="1">
          <a:blip r:embed="rId9">
            <a:extLst>
              <a:ext uri="{28A0092B-C50C-407E-A947-70E740481C1C}">
                <a14:useLocalDpi xmlns:a14="http://schemas.microsoft.com/office/drawing/2010/main" val="0"/>
              </a:ext>
            </a:extLst>
          </a:blip>
          <a:srcRect t="14832" b="15121"/>
          <a:stretch/>
        </p:blipFill>
        <p:spPr>
          <a:xfrm>
            <a:off x="4730330" y="3091543"/>
            <a:ext cx="1911360" cy="1280761"/>
          </a:xfrm>
          <a:prstGeom prst="rect">
            <a:avLst/>
          </a:prstGeom>
        </p:spPr>
      </p:pic>
      <p:pic>
        <p:nvPicPr>
          <p:cNvPr id="1030" name="Picture 6">
            <a:extLst>
              <a:ext uri="{FF2B5EF4-FFF2-40B4-BE49-F238E27FC236}">
                <a16:creationId xmlns:a16="http://schemas.microsoft.com/office/drawing/2014/main" id="{246505B4-0B33-4418-A313-27C3BABE0A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47753" y="3082405"/>
            <a:ext cx="1352134" cy="90449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C:\Users\mlo2\AppData\Local\Microsoft\Windows\INetCache\Content.MSO\B29E64B1.tmp">
            <a:extLst>
              <a:ext uri="{FF2B5EF4-FFF2-40B4-BE49-F238E27FC236}">
                <a16:creationId xmlns:a16="http://schemas.microsoft.com/office/drawing/2014/main" id="{C5CB4FA8-0AF6-496D-A585-5F5F292190C3}"/>
              </a:ext>
            </a:extLst>
          </p:cNvPr>
          <p:cNvPicPr/>
          <p:nvPr/>
        </p:nvPicPr>
        <p:blipFill>
          <a:blip r:embed="rId11">
            <a:extLst>
              <a:ext uri="{BEBA8EAE-BF5A-486C-A8C5-ECC9F3942E4B}">
                <a14:imgProps xmlns:a14="http://schemas.microsoft.com/office/drawing/2010/main">
                  <a14:imgLayer r:embed="rId12">
                    <a14:imgEffect>
                      <a14:backgroundRemoval t="6987" b="91048" l="7487" r="92246">
                        <a14:foregroundMark x1="7487" y1="10262" x2="37968" y2="12009"/>
                        <a14:foregroundMark x1="37968" y1="12009" x2="65775" y2="10044"/>
                        <a14:foregroundMark x1="65775" y1="10044" x2="92513" y2="11354"/>
                        <a14:foregroundMark x1="29412" y1="8734" x2="55080" y2="8952"/>
                        <a14:foregroundMark x1="50535" y1="7860" x2="64171" y2="8515"/>
                        <a14:foregroundMark x1="53476" y1="7205" x2="63369" y2="7642"/>
                        <a14:foregroundMark x1="35561" y1="89738" x2="50267" y2="91266"/>
                        <a14:foregroundMark x1="50267" y1="91266" x2="64171" y2="89738"/>
                        <a14:foregroundMark x1="64171" y1="89738" x2="64706" y2="89301"/>
                        <a14:foregroundMark x1="45274" y1="62678" x2="58788" y2="64322"/>
                        <a14:foregroundMark x1="14075" y1="58881" x2="32604" y2="61136"/>
                        <a14:foregroundMark x1="7487" y1="58079" x2="8070" y2="58150"/>
                        <a14:foregroundMark x1="66173" y1="64335" x2="89305" y2="60480"/>
                        <a14:foregroundMark x1="27202" y1="62756" x2="16014" y2="61022"/>
                        <a14:foregroundMark x1="44920" y1="65502" x2="43179" y2="65232"/>
                        <a14:backgroundMark x1="95722" y1="23362" x2="94652" y2="40611"/>
                        <a14:backgroundMark x1="7219" y1="61572" x2="10695" y2="62009"/>
                        <a14:backgroundMark x1="6417" y1="59607" x2="13904" y2="62882"/>
                        <a14:backgroundMark x1="26203" y1="63974" x2="43316" y2="65066"/>
                        <a14:backgroundMark x1="44385" y1="66376" x2="44385" y2="66376"/>
                        <a14:backgroundMark x1="43316" y1="66594" x2="43316" y2="65939"/>
                        <a14:backgroundMark x1="56684" y1="67249" x2="64706" y2="66376"/>
                        <a14:backgroundMark x1="66845" y1="65939" x2="66845" y2="65939"/>
                      </a14:backgroundRemoval>
                    </a14:imgEffect>
                  </a14:imgLayer>
                </a14:imgProps>
              </a:ext>
              <a:ext uri="{28A0092B-C50C-407E-A947-70E740481C1C}">
                <a14:useLocalDpi xmlns:a14="http://schemas.microsoft.com/office/drawing/2010/main" val="0"/>
              </a:ext>
            </a:extLst>
          </a:blip>
          <a:srcRect/>
          <a:stretch>
            <a:fillRect/>
          </a:stretch>
        </p:blipFill>
        <p:spPr bwMode="auto">
          <a:xfrm>
            <a:off x="10036532" y="3482684"/>
            <a:ext cx="1508151" cy="2067525"/>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queen, text, fruit, refrigerator&#10;&#10;Description automatically generated">
            <a:extLst>
              <a:ext uri="{FF2B5EF4-FFF2-40B4-BE49-F238E27FC236}">
                <a16:creationId xmlns:a16="http://schemas.microsoft.com/office/drawing/2014/main" id="{F4116B74-3346-4BC2-9929-0BAE6BA998F9}"/>
              </a:ext>
            </a:extLst>
          </p:cNvPr>
          <p:cNvPicPr>
            <a:picLocks noChangeAspect="1"/>
          </p:cNvPicPr>
          <p:nvPr/>
        </p:nvPicPr>
        <p:blipFill rotWithShape="1">
          <a:blip r:embed="rId13">
            <a:extLst>
              <a:ext uri="{28A0092B-C50C-407E-A947-70E740481C1C}">
                <a14:useLocalDpi xmlns:a14="http://schemas.microsoft.com/office/drawing/2010/main" val="0"/>
              </a:ext>
            </a:extLst>
          </a:blip>
          <a:srcRect t="18967" r="5247" b="15435"/>
          <a:stretch/>
        </p:blipFill>
        <p:spPr>
          <a:xfrm>
            <a:off x="7984405" y="4931498"/>
            <a:ext cx="2190548" cy="1516553"/>
          </a:xfrm>
          <a:prstGeom prst="rect">
            <a:avLst/>
          </a:prstGeom>
        </p:spPr>
      </p:pic>
      <p:pic>
        <p:nvPicPr>
          <p:cNvPr id="23" name="Picture 22" descr="A picture containing sitting, table, piece, box&#10;&#10;Description automatically generated">
            <a:extLst>
              <a:ext uri="{FF2B5EF4-FFF2-40B4-BE49-F238E27FC236}">
                <a16:creationId xmlns:a16="http://schemas.microsoft.com/office/drawing/2014/main" id="{E72B47BA-6403-4C90-8EF8-3E10A1F92B65}"/>
              </a:ext>
            </a:extLst>
          </p:cNvPr>
          <p:cNvPicPr/>
          <p:nvPr/>
        </p:nvPicPr>
        <p:blipFill rotWithShape="1">
          <a:blip r:embed="rId14">
            <a:extLst>
              <a:ext uri="{BEBA8EAE-BF5A-486C-A8C5-ECC9F3942E4B}">
                <a14:imgProps xmlns:a14="http://schemas.microsoft.com/office/drawing/2010/main">
                  <a14:imgLayer r:embed="rId15">
                    <a14:imgEffect>
                      <a14:backgroundRemoval t="6547" b="95908" l="12408" r="91278">
                        <a14:foregroundMark x1="29607" y1="11129" x2="41278" y2="10311"/>
                        <a14:foregroundMark x1="39066" y1="7038" x2="41892" y2="6547"/>
                        <a14:foregroundMark x1="86732" y1="22913" x2="84644" y2="42062"/>
                        <a14:foregroundMark x1="14496" y1="88871" x2="32432" y2="87889"/>
                        <a14:foregroundMark x1="32432" y1="87889" x2="55160" y2="90344"/>
                        <a14:foregroundMark x1="15479" y1="88871" x2="34029" y2="91653"/>
                        <a14:foregroundMark x1="34029" y1="91653" x2="51597" y2="90671"/>
                        <a14:foregroundMark x1="51597" y1="90671" x2="55160" y2="91980"/>
                        <a14:foregroundMark x1="16708" y1="92471" x2="34521" y2="92962"/>
                        <a14:foregroundMark x1="47174" y1="94272" x2="56634" y2="89034"/>
                        <a14:foregroundMark x1="46437" y1="94599" x2="54545" y2="95254"/>
                        <a14:foregroundMark x1="12408" y1="87070" x2="13882" y2="80033"/>
                        <a14:foregroundMark x1="87224" y1="36825" x2="87469" y2="23895"/>
                        <a14:foregroundMark x1="91278" y1="27496" x2="91523" y2="31097"/>
                        <a14:foregroundMark x1="86855" y1="40098" x2="83907" y2="45827"/>
                        <a14:foregroundMark x1="91278" y1="32570" x2="86486" y2="40917"/>
                        <a14:foregroundMark x1="51597" y1="9002" x2="67322" y2="20458"/>
                        <a14:foregroundMark x1="67322" y1="20458" x2="54177" y2="10147"/>
                        <a14:foregroundMark x1="53194" y1="23077" x2="66830" y2="20458"/>
                        <a14:foregroundMark x1="52264" y1="27987" x2="52457" y2="31260"/>
                        <a14:foregroundMark x1="51474" y1="14566" x2="52264" y2="27987"/>
                        <a14:foregroundMark x1="45209" y1="18985" x2="44226" y2="30606"/>
                        <a14:foregroundMark x1="43179" y1="33322" x2="43857" y2="32897"/>
                        <a14:foregroundMark x1="76167" y1="49918" x2="83907" y2="46154"/>
                        <a14:foregroundMark x1="39066" y1="34697" x2="46929" y2="25696"/>
                        <a14:foregroundMark x1="46806" y1="30115" x2="46806" y2="30115"/>
                        <a14:foregroundMark x1="47543" y1="30769" x2="47543" y2="30769"/>
                        <a14:foregroundMark x1="47543" y1="31915" x2="47543" y2="31915"/>
                        <a14:foregroundMark x1="40172" y1="33879" x2="40172" y2="33879"/>
                        <a14:foregroundMark x1="52088" y1="24877" x2="52088" y2="24877"/>
                        <a14:foregroundMark x1="54177" y1="34697" x2="54177" y2="34697"/>
                        <a14:foregroundMark x1="55528" y1="35025" x2="55528" y2="35025"/>
                        <a14:foregroundMark x1="66093" y1="34534" x2="66093" y2="34534"/>
                        <a14:foregroundMark x1="52457" y1="95417" x2="52457" y2="95417"/>
                        <a14:foregroundMark x1="52826" y1="95908" x2="52826" y2="95908"/>
                        <a14:foregroundMark x1="55528" y1="95581" x2="55528" y2="95581"/>
                        <a14:foregroundMark x1="55774" y1="95417" x2="55774" y2="95417"/>
                        <a14:backgroundMark x1="48526" y1="17676" x2="47077" y2="21750"/>
                        <a14:backgroundMark x1="72236" y1="24059" x2="66216" y2="41899"/>
                        <a14:backgroundMark x1="49263" y1="23077" x2="49263" y2="25368"/>
                        <a14:backgroundMark x1="50123" y1="27987" x2="50123" y2="27987"/>
                        <a14:backgroundMark x1="49263" y1="25696" x2="49263" y2="27660"/>
                        <a14:backgroundMark x1="49140" y1="30115" x2="49140" y2="30115"/>
                        <a14:backgroundMark x1="49140" y1="29787" x2="49140" y2="30278"/>
                        <a14:backgroundMark x1="49140" y1="30278" x2="49140" y2="30278"/>
                        <a14:backgroundMark x1="49140" y1="30278" x2="49140" y2="30278"/>
                        <a14:backgroundMark x1="49263" y1="31915" x2="49263" y2="32897"/>
                        <a14:backgroundMark x1="49263" y1="30606" x2="49263" y2="31915"/>
                        <a14:backgroundMark x1="48894" y1="34206" x2="46560" y2="35025"/>
                        <a14:backgroundMark x1="47174" y1="34697" x2="41400" y2="36498"/>
                        <a14:backgroundMark x1="38821" y1="36825" x2="38821" y2="36825"/>
                        <a14:backgroundMark x1="36855" y1="36825" x2="36855" y2="36825"/>
                        <a14:backgroundMark x1="60074" y1="39935" x2="64496" y2="39444"/>
                        <a14:backgroundMark x1="52457" y1="35188" x2="65479" y2="36825"/>
                      </a14:backgroundRemoval>
                    </a14:imgEffect>
                  </a14:imgLayer>
                </a14:imgProps>
              </a:ext>
              <a:ext uri="{28A0092B-C50C-407E-A947-70E740481C1C}">
                <a14:useLocalDpi xmlns:a14="http://schemas.microsoft.com/office/drawing/2010/main" val="0"/>
              </a:ext>
            </a:extLst>
          </a:blip>
          <a:srcRect l="10041" r="32418"/>
          <a:stretch/>
        </p:blipFill>
        <p:spPr bwMode="auto">
          <a:xfrm>
            <a:off x="2655700" y="2409059"/>
            <a:ext cx="1343218" cy="179759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037" name="Picture 13">
            <a:extLst>
              <a:ext uri="{FF2B5EF4-FFF2-40B4-BE49-F238E27FC236}">
                <a16:creationId xmlns:a16="http://schemas.microsoft.com/office/drawing/2014/main" id="{64D4FF65-784B-4D65-8577-F95DE42EAD6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04542" y="5193999"/>
            <a:ext cx="1997354" cy="1337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drawing&#10;&#10;Description automatically generated">
            <a:extLst>
              <a:ext uri="{FF2B5EF4-FFF2-40B4-BE49-F238E27FC236}">
                <a16:creationId xmlns:a16="http://schemas.microsoft.com/office/drawing/2014/main" id="{4F44A2D5-C3E5-4A43-85ED-8943741E23E4}"/>
              </a:ext>
            </a:extLst>
          </p:cNvPr>
          <p:cNvPicPr>
            <a:picLocks noChangeAspect="1"/>
          </p:cNvPicPr>
          <p:nvPr/>
        </p:nvPicPr>
        <p:blipFill rotWithShape="1">
          <a:blip r:embed="rId17">
            <a:extLst>
              <a:ext uri="{28A0092B-C50C-407E-A947-70E740481C1C}">
                <a14:useLocalDpi xmlns:a14="http://schemas.microsoft.com/office/drawing/2010/main" val="0"/>
              </a:ext>
            </a:extLst>
          </a:blip>
          <a:srcRect l="248" t="19929" r="-248" b="21202"/>
          <a:stretch/>
        </p:blipFill>
        <p:spPr>
          <a:xfrm>
            <a:off x="309151" y="2512687"/>
            <a:ext cx="2097510" cy="1234779"/>
          </a:xfrm>
          <a:prstGeom prst="rect">
            <a:avLst/>
          </a:prstGeom>
        </p:spPr>
      </p:pic>
      <p:pic>
        <p:nvPicPr>
          <p:cNvPr id="28" name="Picture 27">
            <a:extLst>
              <a:ext uri="{FF2B5EF4-FFF2-40B4-BE49-F238E27FC236}">
                <a16:creationId xmlns:a16="http://schemas.microsoft.com/office/drawing/2014/main" id="{50E8B2EB-1E16-496B-B68D-F41ED38F4353}"/>
              </a:ext>
            </a:extLst>
          </p:cNvPr>
          <p:cNvPicPr>
            <a:picLocks noChangeAspect="1"/>
          </p:cNvPicPr>
          <p:nvPr/>
        </p:nvPicPr>
        <p:blipFill>
          <a:blip r:embed="rId18"/>
          <a:stretch>
            <a:fillRect/>
          </a:stretch>
        </p:blipFill>
        <p:spPr>
          <a:xfrm>
            <a:off x="6031021" y="1590463"/>
            <a:ext cx="3462121" cy="1731061"/>
          </a:xfrm>
          <a:prstGeom prst="rect">
            <a:avLst/>
          </a:prstGeom>
        </p:spPr>
      </p:pic>
      <p:sp>
        <p:nvSpPr>
          <p:cNvPr id="29" name="Speech Bubble: Rectangle with Corners Rounded 28">
            <a:extLst>
              <a:ext uri="{FF2B5EF4-FFF2-40B4-BE49-F238E27FC236}">
                <a16:creationId xmlns:a16="http://schemas.microsoft.com/office/drawing/2014/main" id="{4F82C4E7-C65E-4F31-BCB6-D72DDEA5AFB8}"/>
              </a:ext>
            </a:extLst>
          </p:cNvPr>
          <p:cNvSpPr/>
          <p:nvPr/>
        </p:nvSpPr>
        <p:spPr>
          <a:xfrm>
            <a:off x="2214840" y="375828"/>
            <a:ext cx="5082704" cy="1303894"/>
          </a:xfrm>
          <a:prstGeom prst="wedgeRoundRectCallout">
            <a:avLst>
              <a:gd name="adj1" fmla="val -58708"/>
              <a:gd name="adj2" fmla="val 2695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0684445-5731-4358-9FCD-297D9CF13F69}"/>
              </a:ext>
            </a:extLst>
          </p:cNvPr>
          <p:cNvSpPr txBox="1"/>
          <p:nvPr/>
        </p:nvSpPr>
        <p:spPr>
          <a:xfrm>
            <a:off x="2413867" y="595736"/>
            <a:ext cx="4346553" cy="954107"/>
          </a:xfrm>
          <a:prstGeom prst="rect">
            <a:avLst/>
          </a:prstGeom>
          <a:noFill/>
        </p:spPr>
        <p:txBody>
          <a:bodyPr wrap="square" rtlCol="0">
            <a:spAutoFit/>
          </a:bodyPr>
          <a:lstStyle/>
          <a:p>
            <a:r>
              <a:rPr lang="en-GB" sz="2800"/>
              <a:t>Can you find pairs of old and new toys?</a:t>
            </a:r>
          </a:p>
        </p:txBody>
      </p:sp>
    </p:spTree>
    <p:extLst>
      <p:ext uri="{BB962C8B-B14F-4D97-AF65-F5344CB8AC3E}">
        <p14:creationId xmlns:p14="http://schemas.microsoft.com/office/powerpoint/2010/main" val="2527583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C:\Users\mlo2\AppData\Local\Microsoft\Windows\INetCache\Content.MSO\20ADCD09.tmp">
            <a:extLst>
              <a:ext uri="{FF2B5EF4-FFF2-40B4-BE49-F238E27FC236}">
                <a16:creationId xmlns:a16="http://schemas.microsoft.com/office/drawing/2014/main" id="{3B1B11C6-2782-47B2-8FC7-1A7CDB26FEF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194" y="86335"/>
            <a:ext cx="2372639" cy="2845975"/>
          </a:xfrm>
          <a:prstGeom prst="rect">
            <a:avLst/>
          </a:prstGeom>
          <a:noFill/>
          <a:ln>
            <a:noFill/>
          </a:ln>
        </p:spPr>
      </p:pic>
      <p:sp>
        <p:nvSpPr>
          <p:cNvPr id="2" name="Rectangle 1">
            <a:extLst>
              <a:ext uri="{FF2B5EF4-FFF2-40B4-BE49-F238E27FC236}">
                <a16:creationId xmlns:a16="http://schemas.microsoft.com/office/drawing/2014/main" id="{DAEE4449-0CB1-41B5-A092-113D02C83D14}"/>
              </a:ext>
            </a:extLst>
          </p:cNvPr>
          <p:cNvSpPr/>
          <p:nvPr/>
        </p:nvSpPr>
        <p:spPr>
          <a:xfrm>
            <a:off x="5460196" y="509569"/>
            <a:ext cx="6195223" cy="60421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a:extLst>
              <a:ext uri="{FF2B5EF4-FFF2-40B4-BE49-F238E27FC236}">
                <a16:creationId xmlns:a16="http://schemas.microsoft.com/office/drawing/2014/main" id="{527CCD4C-B0A5-4F10-BF5E-8AE7E2CED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6194" y="263614"/>
            <a:ext cx="1225219" cy="19220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5224A49-A2B4-4125-8598-417DAE51CDB0}"/>
              </a:ext>
            </a:extLst>
          </p:cNvPr>
          <p:cNvPicPr>
            <a:picLocks noChangeAspect="1"/>
          </p:cNvPicPr>
          <p:nvPr/>
        </p:nvPicPr>
        <p:blipFill>
          <a:blip r:embed="rId4"/>
          <a:stretch>
            <a:fillRect/>
          </a:stretch>
        </p:blipFill>
        <p:spPr>
          <a:xfrm>
            <a:off x="7938493" y="241993"/>
            <a:ext cx="801955" cy="1922004"/>
          </a:xfrm>
          <a:prstGeom prst="rect">
            <a:avLst/>
          </a:prstGeom>
        </p:spPr>
      </p:pic>
      <p:pic>
        <p:nvPicPr>
          <p:cNvPr id="15" name="Picture 14" descr="Screen of a cell phone&#10;&#10;Description automatically generated">
            <a:extLst>
              <a:ext uri="{FF2B5EF4-FFF2-40B4-BE49-F238E27FC236}">
                <a16:creationId xmlns:a16="http://schemas.microsoft.com/office/drawing/2014/main" id="{ADC4232A-EAF5-4253-B28E-5497678CFA42}"/>
              </a:ext>
            </a:extLst>
          </p:cNvPr>
          <p:cNvPicPr>
            <a:picLocks noChangeAspect="1"/>
          </p:cNvPicPr>
          <p:nvPr/>
        </p:nvPicPr>
        <p:blipFill rotWithShape="1">
          <a:blip r:embed="rId5">
            <a:extLst>
              <a:ext uri="{28A0092B-C50C-407E-A947-70E740481C1C}">
                <a14:useLocalDpi xmlns:a14="http://schemas.microsoft.com/office/drawing/2010/main" val="0"/>
              </a:ext>
            </a:extLst>
          </a:blip>
          <a:srcRect t="14832" b="15121"/>
          <a:stretch/>
        </p:blipFill>
        <p:spPr>
          <a:xfrm>
            <a:off x="9301785" y="5054585"/>
            <a:ext cx="1911360" cy="1280761"/>
          </a:xfrm>
          <a:prstGeom prst="rect">
            <a:avLst/>
          </a:prstGeom>
        </p:spPr>
      </p:pic>
      <p:pic>
        <p:nvPicPr>
          <p:cNvPr id="1030" name="Picture 6">
            <a:extLst>
              <a:ext uri="{FF2B5EF4-FFF2-40B4-BE49-F238E27FC236}">
                <a16:creationId xmlns:a16="http://schemas.microsoft.com/office/drawing/2014/main" id="{246505B4-0B33-4418-A313-27C3BABE0A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3364" y="2685508"/>
            <a:ext cx="1352134" cy="90449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C:\Users\mlo2\AppData\Local\Microsoft\Windows\INetCache\Content.MSO\B29E64B1.tmp">
            <a:extLst>
              <a:ext uri="{FF2B5EF4-FFF2-40B4-BE49-F238E27FC236}">
                <a16:creationId xmlns:a16="http://schemas.microsoft.com/office/drawing/2014/main" id="{C5CB4FA8-0AF6-496D-A585-5F5F292190C3}"/>
              </a:ext>
            </a:extLst>
          </p:cNvPr>
          <p:cNvPicPr/>
          <p:nvPr/>
        </p:nvPicPr>
        <p:blipFill>
          <a:blip r:embed="rId7">
            <a:extLst>
              <a:ext uri="{BEBA8EAE-BF5A-486C-A8C5-ECC9F3942E4B}">
                <a14:imgProps xmlns:a14="http://schemas.microsoft.com/office/drawing/2010/main">
                  <a14:imgLayer r:embed="rId8">
                    <a14:imgEffect>
                      <a14:backgroundRemoval t="6987" b="91048" l="7487" r="92246">
                        <a14:foregroundMark x1="7487" y1="10262" x2="37968" y2="12009"/>
                        <a14:foregroundMark x1="37968" y1="12009" x2="65775" y2="10044"/>
                        <a14:foregroundMark x1="65775" y1="10044" x2="92513" y2="11354"/>
                        <a14:foregroundMark x1="29412" y1="8734" x2="55080" y2="8952"/>
                        <a14:foregroundMark x1="50535" y1="7860" x2="64171" y2="8515"/>
                        <a14:foregroundMark x1="53476" y1="7205" x2="63369" y2="7642"/>
                        <a14:foregroundMark x1="35561" y1="89738" x2="50267" y2="91266"/>
                        <a14:foregroundMark x1="50267" y1="91266" x2="64171" y2="89738"/>
                        <a14:foregroundMark x1="64171" y1="89738" x2="64706" y2="89301"/>
                        <a14:foregroundMark x1="45274" y1="62678" x2="58788" y2="64322"/>
                        <a14:foregroundMark x1="14075" y1="58881" x2="32604" y2="61136"/>
                        <a14:foregroundMark x1="7487" y1="58079" x2="8070" y2="58150"/>
                        <a14:foregroundMark x1="66173" y1="64335" x2="89305" y2="60480"/>
                        <a14:foregroundMark x1="27202" y1="62756" x2="16014" y2="61022"/>
                        <a14:foregroundMark x1="44920" y1="65502" x2="43179" y2="65232"/>
                        <a14:backgroundMark x1="95722" y1="23362" x2="94652" y2="40611"/>
                        <a14:backgroundMark x1="7219" y1="61572" x2="10695" y2="62009"/>
                        <a14:backgroundMark x1="6417" y1="59607" x2="13904" y2="62882"/>
                        <a14:backgroundMark x1="26203" y1="63974" x2="43316" y2="65066"/>
                        <a14:backgroundMark x1="44385" y1="66376" x2="44385" y2="66376"/>
                        <a14:backgroundMark x1="43316" y1="66594" x2="43316" y2="65939"/>
                        <a14:backgroundMark x1="56684" y1="67249" x2="64706" y2="66376"/>
                        <a14:backgroundMark x1="66845" y1="65939" x2="66845" y2="65939"/>
                      </a14:backgroundRemoval>
                    </a14:imgEffect>
                  </a14:imgLayer>
                </a14:imgProps>
              </a:ext>
              <a:ext uri="{28A0092B-C50C-407E-A947-70E740481C1C}">
                <a14:useLocalDpi xmlns:a14="http://schemas.microsoft.com/office/drawing/2010/main" val="0"/>
              </a:ext>
            </a:extLst>
          </a:blip>
          <a:srcRect/>
          <a:stretch>
            <a:fillRect/>
          </a:stretch>
        </p:blipFill>
        <p:spPr bwMode="auto">
          <a:xfrm>
            <a:off x="10029431" y="3126119"/>
            <a:ext cx="1508151" cy="2067525"/>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queen, text, fruit, refrigerator&#10;&#10;Description automatically generated">
            <a:extLst>
              <a:ext uri="{FF2B5EF4-FFF2-40B4-BE49-F238E27FC236}">
                <a16:creationId xmlns:a16="http://schemas.microsoft.com/office/drawing/2014/main" id="{F4116B74-3346-4BC2-9929-0BAE6BA998F9}"/>
              </a:ext>
            </a:extLst>
          </p:cNvPr>
          <p:cNvPicPr>
            <a:picLocks noChangeAspect="1"/>
          </p:cNvPicPr>
          <p:nvPr/>
        </p:nvPicPr>
        <p:blipFill rotWithShape="1">
          <a:blip r:embed="rId9">
            <a:extLst>
              <a:ext uri="{28A0092B-C50C-407E-A947-70E740481C1C}">
                <a14:useLocalDpi xmlns:a14="http://schemas.microsoft.com/office/drawing/2010/main" val="0"/>
              </a:ext>
            </a:extLst>
          </a:blip>
          <a:srcRect t="18967" r="5247" b="15435"/>
          <a:stretch/>
        </p:blipFill>
        <p:spPr>
          <a:xfrm>
            <a:off x="6427057" y="2831731"/>
            <a:ext cx="2190548" cy="1516553"/>
          </a:xfrm>
          <a:prstGeom prst="rect">
            <a:avLst/>
          </a:prstGeom>
        </p:spPr>
      </p:pic>
      <p:pic>
        <p:nvPicPr>
          <p:cNvPr id="23" name="Picture 22" descr="A picture containing sitting, table, piece, box&#10;&#10;Description automatically generated">
            <a:extLst>
              <a:ext uri="{FF2B5EF4-FFF2-40B4-BE49-F238E27FC236}">
                <a16:creationId xmlns:a16="http://schemas.microsoft.com/office/drawing/2014/main" id="{E72B47BA-6403-4C90-8EF8-3E10A1F92B65}"/>
              </a:ext>
            </a:extLst>
          </p:cNvPr>
          <p:cNvPicPr/>
          <p:nvPr/>
        </p:nvPicPr>
        <p:blipFill rotWithShape="1">
          <a:blip r:embed="rId10">
            <a:extLst>
              <a:ext uri="{BEBA8EAE-BF5A-486C-A8C5-ECC9F3942E4B}">
                <a14:imgProps xmlns:a14="http://schemas.microsoft.com/office/drawing/2010/main">
                  <a14:imgLayer r:embed="rId11">
                    <a14:imgEffect>
                      <a14:backgroundRemoval t="6547" b="95908" l="12408" r="91278">
                        <a14:foregroundMark x1="29607" y1="11129" x2="41278" y2="10311"/>
                        <a14:foregroundMark x1="39066" y1="7038" x2="41892" y2="6547"/>
                        <a14:foregroundMark x1="86732" y1="22913" x2="84644" y2="42062"/>
                        <a14:foregroundMark x1="14496" y1="88871" x2="32432" y2="87889"/>
                        <a14:foregroundMark x1="32432" y1="87889" x2="55160" y2="90344"/>
                        <a14:foregroundMark x1="15479" y1="88871" x2="34029" y2="91653"/>
                        <a14:foregroundMark x1="34029" y1="91653" x2="51597" y2="90671"/>
                        <a14:foregroundMark x1="51597" y1="90671" x2="55160" y2="91980"/>
                        <a14:foregroundMark x1="16708" y1="92471" x2="34521" y2="92962"/>
                        <a14:foregroundMark x1="47174" y1="94272" x2="56634" y2="89034"/>
                        <a14:foregroundMark x1="46437" y1="94599" x2="54545" y2="95254"/>
                        <a14:foregroundMark x1="12408" y1="87070" x2="13882" y2="80033"/>
                        <a14:foregroundMark x1="87224" y1="36825" x2="87469" y2="23895"/>
                        <a14:foregroundMark x1="91278" y1="27496" x2="91523" y2="31097"/>
                        <a14:foregroundMark x1="86855" y1="40098" x2="83907" y2="45827"/>
                        <a14:foregroundMark x1="91278" y1="32570" x2="86486" y2="40917"/>
                        <a14:foregroundMark x1="51597" y1="9002" x2="67322" y2="20458"/>
                        <a14:foregroundMark x1="67322" y1="20458" x2="54177" y2="10147"/>
                        <a14:foregroundMark x1="53194" y1="23077" x2="66830" y2="20458"/>
                        <a14:foregroundMark x1="52264" y1="27987" x2="52457" y2="31260"/>
                        <a14:foregroundMark x1="51474" y1="14566" x2="52264" y2="27987"/>
                        <a14:foregroundMark x1="45209" y1="18985" x2="44226" y2="30606"/>
                        <a14:foregroundMark x1="43179" y1="33322" x2="43857" y2="32897"/>
                        <a14:foregroundMark x1="76167" y1="49918" x2="83907" y2="46154"/>
                        <a14:foregroundMark x1="39066" y1="34697" x2="46929" y2="25696"/>
                        <a14:foregroundMark x1="46806" y1="30115" x2="46806" y2="30115"/>
                        <a14:foregroundMark x1="47543" y1="30769" x2="47543" y2="30769"/>
                        <a14:foregroundMark x1="47543" y1="31915" x2="47543" y2="31915"/>
                        <a14:foregroundMark x1="40172" y1="33879" x2="40172" y2="33879"/>
                        <a14:foregroundMark x1="52088" y1="24877" x2="52088" y2="24877"/>
                        <a14:foregroundMark x1="54177" y1="34697" x2="54177" y2="34697"/>
                        <a14:foregroundMark x1="55528" y1="35025" x2="55528" y2="35025"/>
                        <a14:foregroundMark x1="66093" y1="34534" x2="66093" y2="34534"/>
                        <a14:foregroundMark x1="52457" y1="95417" x2="52457" y2="95417"/>
                        <a14:foregroundMark x1="52826" y1="95908" x2="52826" y2="95908"/>
                        <a14:foregroundMark x1="55528" y1="95581" x2="55528" y2="95581"/>
                        <a14:foregroundMark x1="55774" y1="95417" x2="55774" y2="95417"/>
                        <a14:backgroundMark x1="48526" y1="17676" x2="47077" y2="21750"/>
                        <a14:backgroundMark x1="72236" y1="24059" x2="66216" y2="41899"/>
                        <a14:backgroundMark x1="49263" y1="23077" x2="49263" y2="25368"/>
                        <a14:backgroundMark x1="50123" y1="27987" x2="50123" y2="27987"/>
                        <a14:backgroundMark x1="49263" y1="25696" x2="49263" y2="27660"/>
                        <a14:backgroundMark x1="49140" y1="30115" x2="49140" y2="30115"/>
                        <a14:backgroundMark x1="49140" y1="29787" x2="49140" y2="30278"/>
                        <a14:backgroundMark x1="49140" y1="30278" x2="49140" y2="30278"/>
                        <a14:backgroundMark x1="49140" y1="30278" x2="49140" y2="30278"/>
                        <a14:backgroundMark x1="49263" y1="31915" x2="49263" y2="32897"/>
                        <a14:backgroundMark x1="49263" y1="30606" x2="49263" y2="31915"/>
                        <a14:backgroundMark x1="48894" y1="34206" x2="46560" y2="35025"/>
                        <a14:backgroundMark x1="47174" y1="34697" x2="41400" y2="36498"/>
                        <a14:backgroundMark x1="38821" y1="36825" x2="38821" y2="36825"/>
                        <a14:backgroundMark x1="36855" y1="36825" x2="36855" y2="36825"/>
                        <a14:backgroundMark x1="60074" y1="39935" x2="64496" y2="39444"/>
                        <a14:backgroundMark x1="52457" y1="35188" x2="65479" y2="36825"/>
                      </a14:backgroundRemoval>
                    </a14:imgEffect>
                  </a14:imgLayer>
                </a14:imgProps>
              </a:ext>
              <a:ext uri="{28A0092B-C50C-407E-A947-70E740481C1C}">
                <a14:useLocalDpi xmlns:a14="http://schemas.microsoft.com/office/drawing/2010/main" val="0"/>
              </a:ext>
            </a:extLst>
          </a:blip>
          <a:srcRect l="10041" r="32418"/>
          <a:stretch/>
        </p:blipFill>
        <p:spPr bwMode="auto">
          <a:xfrm>
            <a:off x="5102232" y="2537070"/>
            <a:ext cx="1343218" cy="179759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037" name="Picture 13">
            <a:extLst>
              <a:ext uri="{FF2B5EF4-FFF2-40B4-BE49-F238E27FC236}">
                <a16:creationId xmlns:a16="http://schemas.microsoft.com/office/drawing/2014/main" id="{64D4FF65-784B-4D65-8577-F95DE42EAD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1989" y="2607341"/>
            <a:ext cx="1997354" cy="1337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drawing&#10;&#10;Description automatically generated">
            <a:extLst>
              <a:ext uri="{FF2B5EF4-FFF2-40B4-BE49-F238E27FC236}">
                <a16:creationId xmlns:a16="http://schemas.microsoft.com/office/drawing/2014/main" id="{4F44A2D5-C3E5-4A43-85ED-8943741E23E4}"/>
              </a:ext>
            </a:extLst>
          </p:cNvPr>
          <p:cNvPicPr>
            <a:picLocks noChangeAspect="1"/>
          </p:cNvPicPr>
          <p:nvPr/>
        </p:nvPicPr>
        <p:blipFill rotWithShape="1">
          <a:blip r:embed="rId13">
            <a:extLst>
              <a:ext uri="{28A0092B-C50C-407E-A947-70E740481C1C}">
                <a14:useLocalDpi xmlns:a14="http://schemas.microsoft.com/office/drawing/2010/main" val="0"/>
              </a:ext>
            </a:extLst>
          </a:blip>
          <a:srcRect l="248" t="19929" r="-248" b="21202"/>
          <a:stretch/>
        </p:blipFill>
        <p:spPr>
          <a:xfrm>
            <a:off x="309151" y="2512687"/>
            <a:ext cx="2097510" cy="1234779"/>
          </a:xfrm>
          <a:prstGeom prst="rect">
            <a:avLst/>
          </a:prstGeom>
        </p:spPr>
      </p:pic>
      <p:sp>
        <p:nvSpPr>
          <p:cNvPr id="5" name="Speech Bubble: Rectangle with Corners Rounded 4">
            <a:extLst>
              <a:ext uri="{FF2B5EF4-FFF2-40B4-BE49-F238E27FC236}">
                <a16:creationId xmlns:a16="http://schemas.microsoft.com/office/drawing/2014/main" id="{F3217D85-DE04-4104-B3EC-933D86E2805F}"/>
              </a:ext>
            </a:extLst>
          </p:cNvPr>
          <p:cNvSpPr/>
          <p:nvPr/>
        </p:nvSpPr>
        <p:spPr>
          <a:xfrm>
            <a:off x="2223997" y="448267"/>
            <a:ext cx="5082704" cy="1303894"/>
          </a:xfrm>
          <a:prstGeom prst="wedgeRoundRectCallout">
            <a:avLst>
              <a:gd name="adj1" fmla="val -58708"/>
              <a:gd name="adj2" fmla="val 2695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1A331DFE-F9E1-408D-A7FA-DB1D31BB0F24}"/>
              </a:ext>
            </a:extLst>
          </p:cNvPr>
          <p:cNvPicPr>
            <a:picLocks noChangeAspect="1"/>
          </p:cNvPicPr>
          <p:nvPr/>
        </p:nvPicPr>
        <p:blipFill rotWithShape="1">
          <a:blip r:embed="rId14"/>
          <a:srcRect l="29565" r="25865"/>
          <a:stretch/>
        </p:blipFill>
        <p:spPr>
          <a:xfrm>
            <a:off x="2127000" y="4687128"/>
            <a:ext cx="1388182" cy="1797594"/>
          </a:xfrm>
          <a:prstGeom prst="rect">
            <a:avLst/>
          </a:prstGeom>
        </p:spPr>
      </p:pic>
      <p:pic>
        <p:nvPicPr>
          <p:cNvPr id="30" name="Picture 29" descr="A picture containing indoor, sitting, small, bear&#10;&#10;Description automatically generated">
            <a:extLst>
              <a:ext uri="{FF2B5EF4-FFF2-40B4-BE49-F238E27FC236}">
                <a16:creationId xmlns:a16="http://schemas.microsoft.com/office/drawing/2014/main" id="{762E1575-C88B-4200-9B48-BA9750064554}"/>
              </a:ext>
            </a:extLst>
          </p:cNvPr>
          <p:cNvPicPr/>
          <p:nvPr/>
        </p:nvPicPr>
        <p:blipFill rotWithShape="1">
          <a:blip r:embed="rId15">
            <a:extLst>
              <a:ext uri="{BEBA8EAE-BF5A-486C-A8C5-ECC9F3942E4B}">
                <a14:imgProps xmlns:a14="http://schemas.microsoft.com/office/drawing/2010/main">
                  <a14:imgLayer r:embed="rId16">
                    <a14:imgEffect>
                      <a14:backgroundRemoval t="9984" b="88216" l="29913" r="81878">
                        <a14:foregroundMark x1="39301" y1="10638" x2="50000" y2="25696"/>
                        <a14:foregroundMark x1="50000" y1="25696" x2="58952" y2="20786"/>
                        <a14:foregroundMark x1="58952" y1="20786" x2="60917" y2="12275"/>
                        <a14:foregroundMark x1="60917" y1="12275" x2="49563" y2="9984"/>
                        <a14:foregroundMark x1="49563" y1="9984" x2="40393" y2="10802"/>
                        <a14:foregroundMark x1="44541" y1="28314" x2="46725" y2="28642"/>
                        <a14:foregroundMark x1="31004" y1="60229" x2="31878" y2="57774"/>
                        <a14:foregroundMark x1="59607" y1="83306" x2="67249" y2="80033"/>
                        <a14:foregroundMark x1="58297" y1="82324" x2="68339" y2="82903"/>
                        <a14:foregroundMark x1="56114" y1="83797" x2="68777" y2="84124"/>
                        <a14:foregroundMark x1="33682" y1="85597" x2="39956" y2="87398"/>
                        <a14:foregroundMark x1="29694" y1="84452" x2="33682" y2="85597"/>
                        <a14:foregroundMark x1="39956" y1="87398" x2="40612" y2="86815"/>
                        <a14:foregroundMark x1="32045" y1="85597" x2="37991" y2="87889"/>
                        <a14:foregroundMark x1="31272" y1="85299" x2="32045" y2="85597"/>
                        <a14:foregroundMark x1="29913" y1="85106" x2="37991" y2="88216"/>
                        <a14:foregroundMark x1="67249" y1="84779" x2="70087" y2="82324"/>
                        <a14:foregroundMark x1="68122" y1="83797" x2="71616" y2="82979"/>
                        <a14:foregroundMark x1="80786" y1="43372" x2="81004" y2="49427"/>
                        <a14:backgroundMark x1="52620" y1="63666" x2="52838" y2="72177"/>
                        <a14:backgroundMark x1="52838" y1="72177" x2="46507" y2="83306"/>
                        <a14:backgroundMark x1="69214" y1="65794" x2="68996" y2="74468"/>
                        <a14:backgroundMark x1="68996" y1="74468" x2="69432" y2="74795"/>
                        <a14:backgroundMark x1="72052" y1="82324" x2="72052" y2="83306"/>
                        <a14:backgroundMark x1="46507" y1="82815" x2="43231" y2="87725"/>
                      </a14:backgroundRemoval>
                    </a14:imgEffect>
                  </a14:imgLayer>
                </a14:imgProps>
              </a:ext>
              <a:ext uri="{28A0092B-C50C-407E-A947-70E740481C1C}">
                <a14:useLocalDpi xmlns:a14="http://schemas.microsoft.com/office/drawing/2010/main" val="0"/>
              </a:ext>
            </a:extLst>
          </a:blip>
          <a:srcRect l="24023" t="5584" r="11231" b="7760"/>
          <a:stretch/>
        </p:blipFill>
        <p:spPr>
          <a:xfrm>
            <a:off x="496824" y="4511400"/>
            <a:ext cx="1542660" cy="2090950"/>
          </a:xfrm>
          <a:prstGeom prst="rect">
            <a:avLst/>
          </a:prstGeom>
          <a:ln>
            <a:noFill/>
          </a:ln>
          <a:effectLst>
            <a:outerShdw blurRad="292100" dist="139700" dir="2700000" algn="tl" rotWithShape="0">
              <a:srgbClr val="333333">
                <a:alpha val="65000"/>
              </a:srgbClr>
            </a:outerShdw>
          </a:effectLst>
        </p:spPr>
      </p:pic>
      <p:sp>
        <p:nvSpPr>
          <p:cNvPr id="16" name="Rectangle: Rounded Corners 15">
            <a:extLst>
              <a:ext uri="{FF2B5EF4-FFF2-40B4-BE49-F238E27FC236}">
                <a16:creationId xmlns:a16="http://schemas.microsoft.com/office/drawing/2014/main" id="{EC1880DF-0CCA-406F-A0BB-E02F53688DA6}"/>
              </a:ext>
            </a:extLst>
          </p:cNvPr>
          <p:cNvSpPr/>
          <p:nvPr/>
        </p:nvSpPr>
        <p:spPr>
          <a:xfrm>
            <a:off x="4997337" y="2525891"/>
            <a:ext cx="3737913" cy="18862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7424D352-F4D6-4A7C-9F31-9655BED6A24E}"/>
              </a:ext>
            </a:extLst>
          </p:cNvPr>
          <p:cNvSpPr/>
          <p:nvPr/>
        </p:nvSpPr>
        <p:spPr>
          <a:xfrm>
            <a:off x="186796" y="2520878"/>
            <a:ext cx="4607518" cy="154257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300377A9-D5C9-4A98-B401-CA47950AFE13}"/>
              </a:ext>
            </a:extLst>
          </p:cNvPr>
          <p:cNvSpPr/>
          <p:nvPr/>
        </p:nvSpPr>
        <p:spPr>
          <a:xfrm>
            <a:off x="292814" y="4336488"/>
            <a:ext cx="3419857" cy="233764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B1A080C9-37DD-42B8-9449-AB8BA2EB40A2}"/>
              </a:ext>
            </a:extLst>
          </p:cNvPr>
          <p:cNvSpPr/>
          <p:nvPr/>
        </p:nvSpPr>
        <p:spPr>
          <a:xfrm>
            <a:off x="3990166" y="4591590"/>
            <a:ext cx="4745083" cy="198867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5F66A6C9-58F7-4FAA-9437-E10ADB7F0199}"/>
              </a:ext>
            </a:extLst>
          </p:cNvPr>
          <p:cNvSpPr/>
          <p:nvPr/>
        </p:nvSpPr>
        <p:spPr>
          <a:xfrm>
            <a:off x="7528502" y="140500"/>
            <a:ext cx="3059986" cy="216823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50029DD5-4351-4734-8B6E-52CD0C50947A}"/>
              </a:ext>
            </a:extLst>
          </p:cNvPr>
          <p:cNvSpPr/>
          <p:nvPr/>
        </p:nvSpPr>
        <p:spPr>
          <a:xfrm>
            <a:off x="9012746" y="2525891"/>
            <a:ext cx="2628854" cy="387244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icture containing toy, cake, engine, car&#10;&#10;Description automatically generated">
            <a:extLst>
              <a:ext uri="{FF2B5EF4-FFF2-40B4-BE49-F238E27FC236}">
                <a16:creationId xmlns:a16="http://schemas.microsoft.com/office/drawing/2014/main" id="{7D9C2A83-116D-4204-9297-DC7AB94716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74629" y="4813997"/>
            <a:ext cx="1756470" cy="1584336"/>
          </a:xfrm>
          <a:prstGeom prst="rect">
            <a:avLst/>
          </a:prstGeom>
        </p:spPr>
      </p:pic>
      <p:sp>
        <p:nvSpPr>
          <p:cNvPr id="11" name="TextBox 10">
            <a:extLst>
              <a:ext uri="{FF2B5EF4-FFF2-40B4-BE49-F238E27FC236}">
                <a16:creationId xmlns:a16="http://schemas.microsoft.com/office/drawing/2014/main" id="{20684445-5731-4358-9FCD-297D9CF13F69}"/>
              </a:ext>
            </a:extLst>
          </p:cNvPr>
          <p:cNvSpPr txBox="1"/>
          <p:nvPr/>
        </p:nvSpPr>
        <p:spPr>
          <a:xfrm>
            <a:off x="2395684" y="483430"/>
            <a:ext cx="4635995" cy="1143070"/>
          </a:xfrm>
          <a:prstGeom prst="rect">
            <a:avLst/>
          </a:prstGeom>
          <a:solidFill>
            <a:schemeClr val="bg1"/>
          </a:solidFill>
        </p:spPr>
        <p:txBody>
          <a:bodyPr wrap="square" rtlCol="0">
            <a:spAutoFit/>
          </a:bodyPr>
          <a:lstStyle/>
          <a:p>
            <a:pPr>
              <a:lnSpc>
                <a:spcPct val="150000"/>
              </a:lnSpc>
            </a:pPr>
            <a:r>
              <a:rPr lang="en-GB" sz="2400"/>
              <a:t>How are the pairs of toys the same?</a:t>
            </a:r>
          </a:p>
          <a:p>
            <a:pPr>
              <a:lnSpc>
                <a:spcPct val="150000"/>
              </a:lnSpc>
            </a:pPr>
            <a:r>
              <a:rPr lang="en-GB" sz="2400"/>
              <a:t>How are they different?</a:t>
            </a:r>
          </a:p>
        </p:txBody>
      </p:sp>
      <p:pic>
        <p:nvPicPr>
          <p:cNvPr id="38" name="Picture 37">
            <a:extLst>
              <a:ext uri="{FF2B5EF4-FFF2-40B4-BE49-F238E27FC236}">
                <a16:creationId xmlns:a16="http://schemas.microsoft.com/office/drawing/2014/main" id="{04C86F1D-EC4C-4F5C-8A1A-D81962E74522}"/>
              </a:ext>
            </a:extLst>
          </p:cNvPr>
          <p:cNvPicPr>
            <a:picLocks noChangeAspect="1"/>
          </p:cNvPicPr>
          <p:nvPr/>
        </p:nvPicPr>
        <p:blipFill>
          <a:blip r:embed="rId18"/>
          <a:stretch>
            <a:fillRect/>
          </a:stretch>
        </p:blipFill>
        <p:spPr>
          <a:xfrm>
            <a:off x="5797591" y="5124559"/>
            <a:ext cx="3131394" cy="1565697"/>
          </a:xfrm>
          <a:prstGeom prst="rect">
            <a:avLst/>
          </a:prstGeom>
        </p:spPr>
      </p:pic>
    </p:spTree>
    <p:extLst>
      <p:ext uri="{BB962C8B-B14F-4D97-AF65-F5344CB8AC3E}">
        <p14:creationId xmlns:p14="http://schemas.microsoft.com/office/powerpoint/2010/main" val="146112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11FE6272840A49A14D290AA8CBF969" ma:contentTypeVersion="12" ma:contentTypeDescription="Create a new document." ma:contentTypeScope="" ma:versionID="805497a100730b5f14a2d90d4b813b31">
  <xsd:schema xmlns:xsd="http://www.w3.org/2001/XMLSchema" xmlns:xs="http://www.w3.org/2001/XMLSchema" xmlns:p="http://schemas.microsoft.com/office/2006/metadata/properties" xmlns:ns2="8420588c-0a86-4d0a-a198-0da6f8ce745d" xmlns:ns3="5b8c671f-b8b0-4c7e-bac8-a5a7aed1496d" targetNamespace="http://schemas.microsoft.com/office/2006/metadata/properties" ma:root="true" ma:fieldsID="38570a40d17a3c02fe362b39e2f4fb1e" ns2:_="" ns3:_="">
    <xsd:import namespace="8420588c-0a86-4d0a-a198-0da6f8ce745d"/>
    <xsd:import namespace="5b8c671f-b8b0-4c7e-bac8-a5a7aed1496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20588c-0a86-4d0a-a198-0da6f8ce74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b8c671f-b8b0-4c7e-bac8-a5a7aed1496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b8c671f-b8b0-4c7e-bac8-a5a7aed1496d">
      <UserInfo>
        <DisplayName>Caroline Hammer</DisplayName>
        <AccountId>4246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A3BCAA-111B-4111-BFCD-95F73128F6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20588c-0a86-4d0a-a198-0da6f8ce745d"/>
    <ds:schemaRef ds:uri="5b8c671f-b8b0-4c7e-bac8-a5a7aed149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39576D-6AE9-4BD7-921D-C399CB45A44A}">
  <ds:schemaRefs>
    <ds:schemaRef ds:uri="5b8c671f-b8b0-4c7e-bac8-a5a7aed1496d"/>
    <ds:schemaRef ds:uri="http://schemas.microsoft.com/office/2006/metadata/properties"/>
    <ds:schemaRef ds:uri="8420588c-0a86-4d0a-a198-0da6f8ce745d"/>
    <ds:schemaRef ds:uri="http://schemas.microsoft.com/office/2006/documentManagement/types"/>
    <ds:schemaRef ds:uri="http://purl.org/dc/terms/"/>
    <ds:schemaRef ds:uri="http://schemas.openxmlformats.org/package/2006/metadata/core-properties"/>
    <ds:schemaRef ds:uri="http://purl.org/dc/elements/1.1/"/>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7184EE8D-F9D5-400B-AAC8-F89A3D3B9A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643</Words>
  <Application>Microsoft Office PowerPoint</Application>
  <PresentationFormat>Widescreen</PresentationFormat>
  <Paragraphs>73</Paragraphs>
  <Slides>19</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HAMMER, Caroline</dc:creator>
  <cp:lastModifiedBy>Caroline HAMMER</cp:lastModifiedBy>
  <cp:revision>1</cp:revision>
  <dcterms:created xsi:type="dcterms:W3CDTF">2020-04-02T14:09:33Z</dcterms:created>
  <dcterms:modified xsi:type="dcterms:W3CDTF">2020-09-15T09:43:56Z</dcterms:modified>
</cp:coreProperties>
</file>